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7" r:id="rId1"/>
    <p:sldMasterId id="2147484098" r:id="rId2"/>
    <p:sldMasterId id="2147484113" r:id="rId3"/>
    <p:sldMasterId id="2147483849" r:id="rId4"/>
  </p:sldMasterIdLst>
  <p:sldIdLst>
    <p:sldId id="256" r:id="rId5"/>
    <p:sldId id="267" r:id="rId6"/>
    <p:sldId id="273" r:id="rId7"/>
    <p:sldId id="274" r:id="rId8"/>
    <p:sldId id="262" r:id="rId9"/>
    <p:sldId id="278" r:id="rId10"/>
    <p:sldId id="279" r:id="rId11"/>
    <p:sldId id="270" r:id="rId12"/>
    <p:sldId id="261" r:id="rId13"/>
    <p:sldId id="275" r:id="rId14"/>
    <p:sldId id="277" r:id="rId15"/>
    <p:sldId id="280" r:id="rId16"/>
    <p:sldId id="260" r:id="rId17"/>
    <p:sldId id="276" r:id="rId18"/>
    <p:sldId id="263" r:id="rId19"/>
    <p:sldId id="258" r:id="rId20"/>
    <p:sldId id="268" r:id="rId21"/>
    <p:sldId id="269" r:id="rId22"/>
    <p:sldId id="272" r:id="rId23"/>
    <p:sldId id="264" r:id="rId24"/>
  </p:sldIdLst>
  <p:sldSz cx="12192000" cy="6858000"/>
  <p:notesSz cx="6858000" cy="9144000"/>
  <p:defaultTextStyle>
    <a:defPPr>
      <a:defRPr lang="de-DE"/>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7D31"/>
    <a:srgbClr val="C80EA5"/>
    <a:srgbClr val="CE7337"/>
    <a:srgbClr val="0F7699"/>
    <a:srgbClr val="525252"/>
    <a:srgbClr val="F8B322"/>
    <a:srgbClr val="0D1415"/>
    <a:srgbClr val="1079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FDCAEF-4973-DD18-5710-8D65C439AA99}" v="420" dt="2021-09-20T14:04:03.190"/>
    <p1510:client id="{43095C63-6B06-2246-579C-C6F0301C8D9A}" v="64" dt="2021-09-20T14:40:33.5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de-DE"/>
              <a:t>Titelmasterformat durch Klicken bearbeiten</a:t>
            </a:r>
            <a:endParaRPr lang="de-AT"/>
          </a:p>
        </p:txBody>
      </p:sp>
      <p:sp>
        <p:nvSpPr>
          <p:cNvPr id="3" name="Untertitel 2"/>
          <p:cNvSpPr>
            <a:spLocks noGrp="1"/>
          </p:cNvSpPr>
          <p:nvPr>
            <p:ph type="subTitle" idx="1"/>
          </p:nvPr>
        </p:nvSpPr>
        <p:spPr>
          <a:xfrm>
            <a:off x="1524000" y="3602038"/>
            <a:ext cx="9144000" cy="1655763"/>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DE"/>
              <a:t>Formatvorlage des Untertitelmasters durch Klicken bearbeiten</a:t>
            </a:r>
            <a:endParaRPr lang="de-AT"/>
          </a:p>
        </p:txBody>
      </p:sp>
      <p:sp>
        <p:nvSpPr>
          <p:cNvPr id="4" name="Datumsplatzhalter 3">
            <a:extLst>
              <a:ext uri="{FF2B5EF4-FFF2-40B4-BE49-F238E27FC236}">
                <a16:creationId xmlns:a16="http://schemas.microsoft.com/office/drawing/2014/main" id="{E0FEFE13-6C01-4BDE-8DE5-9EB04CECEB61}"/>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1EBA73B6-1825-420F-B865-434A25EAC02E}"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FA90DA6A-1140-4922-9B42-841DFCEC13FD}"/>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A47F294D-29A5-4566-BBD0-37836960EF89}"/>
              </a:ext>
            </a:extLst>
          </p:cNvPr>
          <p:cNvSpPr>
            <a:spLocks noGrp="1"/>
          </p:cNvSpPr>
          <p:nvPr>
            <p:ph type="sldNum" sz="quarter" idx="12"/>
          </p:nvPr>
        </p:nvSpPr>
        <p:spPr>
          <a:xfrm>
            <a:off x="8610600" y="6356351"/>
            <a:ext cx="2743200" cy="365125"/>
          </a:xfrm>
        </p:spPr>
        <p:txBody>
          <a:bodyPr/>
          <a:lstStyle>
            <a:lvl1pPr>
              <a:defRPr/>
            </a:lvl1pPr>
          </a:lstStyle>
          <a:p>
            <a:pPr>
              <a:defRPr/>
            </a:pPr>
            <a:fld id="{EE7D978A-3791-4DDC-942E-BA9C2305320C}" type="slidenum">
              <a:rPr lang="de-AT" altLang="de-DE"/>
              <a:pPr>
                <a:defRPr/>
              </a:pPr>
              <a:t>‹#›</a:t>
            </a:fld>
            <a:endParaRPr lang="de-AT" altLang="de-DE"/>
          </a:p>
        </p:txBody>
      </p:sp>
    </p:spTree>
    <p:extLst>
      <p:ext uri="{BB962C8B-B14F-4D97-AF65-F5344CB8AC3E}">
        <p14:creationId xmlns:p14="http://schemas.microsoft.com/office/powerpoint/2010/main" val="187992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Inhaltsplatzhalter 2"/>
          <p:cNvSpPr>
            <a:spLocks noGrp="1"/>
          </p:cNvSpPr>
          <p:nvPr>
            <p:ph idx="1"/>
          </p:nvPr>
        </p:nvSpPr>
        <p:spPr>
          <a:xfrm>
            <a:off x="838200" y="1825625"/>
            <a:ext cx="105156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81C040B3-9154-4B3A-8802-07BBD531CD08}"/>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CBDB4E69-D663-483E-8FF7-1AD50711741D}"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79724AB5-2C2F-4109-8283-75C066B4CE3B}"/>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23CE339B-B36D-4483-8C48-E133DF2414A0}"/>
              </a:ext>
            </a:extLst>
          </p:cNvPr>
          <p:cNvSpPr>
            <a:spLocks noGrp="1"/>
          </p:cNvSpPr>
          <p:nvPr>
            <p:ph type="sldNum" sz="quarter" idx="12"/>
          </p:nvPr>
        </p:nvSpPr>
        <p:spPr>
          <a:xfrm>
            <a:off x="8610600" y="6356351"/>
            <a:ext cx="2743200" cy="365125"/>
          </a:xfrm>
        </p:spPr>
        <p:txBody>
          <a:bodyPr/>
          <a:lstStyle>
            <a:lvl1pPr>
              <a:defRPr/>
            </a:lvl1pPr>
          </a:lstStyle>
          <a:p>
            <a:pPr>
              <a:defRPr/>
            </a:pPr>
            <a:fld id="{9A41056A-6A61-452C-929A-1AEB77D66CCB}" type="slidenum">
              <a:rPr lang="de-AT" altLang="de-DE"/>
              <a:pPr>
                <a:defRPr/>
              </a:pPr>
              <a:t>‹#›</a:t>
            </a:fld>
            <a:endParaRPr lang="de-AT" altLang="de-DE"/>
          </a:p>
        </p:txBody>
      </p:sp>
    </p:spTree>
    <p:extLst>
      <p:ext uri="{BB962C8B-B14F-4D97-AF65-F5344CB8AC3E}">
        <p14:creationId xmlns:p14="http://schemas.microsoft.com/office/powerpoint/2010/main" val="3196476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42"/>
            <a:ext cx="10515600" cy="2852737"/>
          </a:xfrm>
          <a:prstGeom prst="rect">
            <a:avLst/>
          </a:prstGeom>
        </p:spPr>
        <p:txBody>
          <a:bodyPr anchor="b"/>
          <a:lstStyle>
            <a:lvl1pPr>
              <a:defRPr sz="4500"/>
            </a:lvl1pPr>
          </a:lstStyle>
          <a:p>
            <a:r>
              <a:rPr lang="de-DE"/>
              <a:t>Titelmasterformat durch Klicken bearbeiten</a:t>
            </a:r>
            <a:endParaRPr lang="de-AT"/>
          </a:p>
        </p:txBody>
      </p:sp>
      <p:sp>
        <p:nvSpPr>
          <p:cNvPr id="3" name="Textplatzhalter 2"/>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de-DE"/>
              <a:t>Textmasterformat bearbeiten</a:t>
            </a:r>
          </a:p>
        </p:txBody>
      </p:sp>
      <p:sp>
        <p:nvSpPr>
          <p:cNvPr id="4" name="Datumsplatzhalter 3">
            <a:extLst>
              <a:ext uri="{FF2B5EF4-FFF2-40B4-BE49-F238E27FC236}">
                <a16:creationId xmlns:a16="http://schemas.microsoft.com/office/drawing/2014/main" id="{418E80DB-4F34-4D04-ABC4-187C7E39EFCF}"/>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81569589-507A-4EAF-AF54-DED0EB235140}"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3E365790-63AB-41A5-A007-39D8C4C19C64}"/>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B89C2F6F-6579-4306-AE2D-9E582B4692B2}"/>
              </a:ext>
            </a:extLst>
          </p:cNvPr>
          <p:cNvSpPr>
            <a:spLocks noGrp="1"/>
          </p:cNvSpPr>
          <p:nvPr>
            <p:ph type="sldNum" sz="quarter" idx="12"/>
          </p:nvPr>
        </p:nvSpPr>
        <p:spPr>
          <a:xfrm>
            <a:off x="8610600" y="6356351"/>
            <a:ext cx="2743200" cy="365125"/>
          </a:xfrm>
        </p:spPr>
        <p:txBody>
          <a:bodyPr/>
          <a:lstStyle>
            <a:lvl1pPr>
              <a:defRPr/>
            </a:lvl1pPr>
          </a:lstStyle>
          <a:p>
            <a:pPr>
              <a:defRPr/>
            </a:pPr>
            <a:fld id="{06885457-CBCE-45B5-A1D3-4F99927AF22C}" type="slidenum">
              <a:rPr lang="de-AT" altLang="de-DE"/>
              <a:pPr>
                <a:defRPr/>
              </a:pPr>
              <a:t>‹#›</a:t>
            </a:fld>
            <a:endParaRPr lang="de-AT" altLang="de-DE"/>
          </a:p>
        </p:txBody>
      </p:sp>
    </p:spTree>
    <p:extLst>
      <p:ext uri="{BB962C8B-B14F-4D97-AF65-F5344CB8AC3E}">
        <p14:creationId xmlns:p14="http://schemas.microsoft.com/office/powerpoint/2010/main" val="2711764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Inhaltsplatzhalter 2"/>
          <p:cNvSpPr>
            <a:spLocks noGrp="1"/>
          </p:cNvSpPr>
          <p:nvPr>
            <p:ph sz="half" idx="1"/>
          </p:nvPr>
        </p:nvSpPr>
        <p:spPr>
          <a:xfrm>
            <a:off x="838200" y="1825625"/>
            <a:ext cx="51562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p:cNvSpPr>
            <a:spLocks noGrp="1"/>
          </p:cNvSpPr>
          <p:nvPr>
            <p:ph sz="half" idx="2"/>
          </p:nvPr>
        </p:nvSpPr>
        <p:spPr>
          <a:xfrm>
            <a:off x="6197600" y="1825625"/>
            <a:ext cx="51562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a:extLst>
              <a:ext uri="{FF2B5EF4-FFF2-40B4-BE49-F238E27FC236}">
                <a16:creationId xmlns:a16="http://schemas.microsoft.com/office/drawing/2014/main" id="{2B68B2D1-642D-4314-8DF6-D3460A5B986D}"/>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8B227ADA-0964-4862-BBB0-A6409B289F55}"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C950A991-E148-4463-AA59-91449B042635}"/>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7" name="Foliennummernplatzhalter 6">
            <a:extLst>
              <a:ext uri="{FF2B5EF4-FFF2-40B4-BE49-F238E27FC236}">
                <a16:creationId xmlns:a16="http://schemas.microsoft.com/office/drawing/2014/main" id="{1D0519AC-58D5-4E15-8FE0-F12B4A1C8C5C}"/>
              </a:ext>
            </a:extLst>
          </p:cNvPr>
          <p:cNvSpPr>
            <a:spLocks noGrp="1"/>
          </p:cNvSpPr>
          <p:nvPr>
            <p:ph type="sldNum" sz="quarter" idx="12"/>
          </p:nvPr>
        </p:nvSpPr>
        <p:spPr>
          <a:xfrm>
            <a:off x="8610600" y="6356351"/>
            <a:ext cx="2743200" cy="365125"/>
          </a:xfrm>
        </p:spPr>
        <p:txBody>
          <a:bodyPr/>
          <a:lstStyle>
            <a:lvl1pPr>
              <a:defRPr/>
            </a:lvl1pPr>
          </a:lstStyle>
          <a:p>
            <a:pPr>
              <a:defRPr/>
            </a:pPr>
            <a:fld id="{8E435FA8-DD00-4617-8F36-6B7BA7CBF3F7}" type="slidenum">
              <a:rPr lang="de-AT" altLang="de-DE"/>
              <a:pPr>
                <a:defRPr/>
              </a:pPr>
              <a:t>‹#›</a:t>
            </a:fld>
            <a:endParaRPr lang="de-AT" altLang="de-DE"/>
          </a:p>
        </p:txBody>
      </p:sp>
    </p:spTree>
    <p:extLst>
      <p:ext uri="{BB962C8B-B14F-4D97-AF65-F5344CB8AC3E}">
        <p14:creationId xmlns:p14="http://schemas.microsoft.com/office/powerpoint/2010/main" val="3699052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40317" y="365129"/>
            <a:ext cx="10515600" cy="1325563"/>
          </a:xfrm>
          <a:prstGeom prst="rect">
            <a:avLst/>
          </a:prstGeom>
        </p:spPr>
        <p:txBody>
          <a:bodyPr/>
          <a:lstStyle/>
          <a:p>
            <a:r>
              <a:rPr lang="de-DE"/>
              <a:t>Titelmasterformat durch Klicken bearbeiten</a:t>
            </a:r>
            <a:endParaRPr lang="de-AT"/>
          </a:p>
        </p:txBody>
      </p:sp>
      <p:sp>
        <p:nvSpPr>
          <p:cNvPr id="3" name="Textplatzhalter 2"/>
          <p:cNvSpPr>
            <a:spLocks noGrp="1"/>
          </p:cNvSpPr>
          <p:nvPr>
            <p:ph type="body" idx="1"/>
          </p:nvPr>
        </p:nvSpPr>
        <p:spPr>
          <a:xfrm>
            <a:off x="840322"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4" name="Inhaltsplatzhalter 3"/>
          <p:cNvSpPr>
            <a:spLocks noGrp="1"/>
          </p:cNvSpPr>
          <p:nvPr>
            <p:ph sz="half" idx="2"/>
          </p:nvPr>
        </p:nvSpPr>
        <p:spPr>
          <a:xfrm>
            <a:off x="840322" y="2505075"/>
            <a:ext cx="5158316" cy="36845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6" name="Inhaltsplatzhalter 5"/>
          <p:cNvSpPr>
            <a:spLocks noGrp="1"/>
          </p:cNvSpPr>
          <p:nvPr>
            <p:ph sz="quarter" idx="4"/>
          </p:nvPr>
        </p:nvSpPr>
        <p:spPr>
          <a:xfrm>
            <a:off x="6172200" y="2505075"/>
            <a:ext cx="5183717" cy="36845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a:extLst>
              <a:ext uri="{FF2B5EF4-FFF2-40B4-BE49-F238E27FC236}">
                <a16:creationId xmlns:a16="http://schemas.microsoft.com/office/drawing/2014/main" id="{E736EC92-36E7-41C8-9C83-452D7DAF1B18}"/>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A66869AE-57E5-4146-A4A3-F74264FAA5BA}" type="datetimeFigureOut">
              <a:rPr lang="de-AT" altLang="de-DE"/>
              <a:pPr>
                <a:defRPr/>
              </a:pPr>
              <a:t>20.09.2021</a:t>
            </a:fld>
            <a:endParaRPr lang="de-AT" altLang="de-DE"/>
          </a:p>
        </p:txBody>
      </p:sp>
      <p:sp>
        <p:nvSpPr>
          <p:cNvPr id="8" name="Fußzeilenplatzhalter 7">
            <a:extLst>
              <a:ext uri="{FF2B5EF4-FFF2-40B4-BE49-F238E27FC236}">
                <a16:creationId xmlns:a16="http://schemas.microsoft.com/office/drawing/2014/main" id="{52A1BD2C-0DB2-430F-8BF3-73587B055BED}"/>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9" name="Foliennummernplatzhalter 8">
            <a:extLst>
              <a:ext uri="{FF2B5EF4-FFF2-40B4-BE49-F238E27FC236}">
                <a16:creationId xmlns:a16="http://schemas.microsoft.com/office/drawing/2014/main" id="{69BBA44C-46BE-4802-94F8-353D2A4A9A7C}"/>
              </a:ext>
            </a:extLst>
          </p:cNvPr>
          <p:cNvSpPr>
            <a:spLocks noGrp="1"/>
          </p:cNvSpPr>
          <p:nvPr>
            <p:ph type="sldNum" sz="quarter" idx="12"/>
          </p:nvPr>
        </p:nvSpPr>
        <p:spPr>
          <a:xfrm>
            <a:off x="8610600" y="6356351"/>
            <a:ext cx="2743200" cy="365125"/>
          </a:xfrm>
        </p:spPr>
        <p:txBody>
          <a:bodyPr/>
          <a:lstStyle>
            <a:lvl1pPr>
              <a:defRPr/>
            </a:lvl1pPr>
          </a:lstStyle>
          <a:p>
            <a:pPr>
              <a:defRPr/>
            </a:pPr>
            <a:fld id="{E4F4AE89-98BB-4B5E-8167-7510A8CCB073}" type="slidenum">
              <a:rPr lang="de-AT" altLang="de-DE"/>
              <a:pPr>
                <a:defRPr/>
              </a:pPr>
              <a:t>‹#›</a:t>
            </a:fld>
            <a:endParaRPr lang="de-AT" altLang="de-DE"/>
          </a:p>
        </p:txBody>
      </p:sp>
    </p:spTree>
    <p:extLst>
      <p:ext uri="{BB962C8B-B14F-4D97-AF65-F5344CB8AC3E}">
        <p14:creationId xmlns:p14="http://schemas.microsoft.com/office/powerpoint/2010/main" val="3589344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B2F6FAE0-87CF-417B-A656-B62721834130}"/>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E8AA4922-354D-4B28-B465-A31EA79A0DEA}" type="datetimeFigureOut">
              <a:rPr lang="de-AT" altLang="de-DE"/>
              <a:pPr>
                <a:defRPr/>
              </a:pPr>
              <a:t>20.09.2021</a:t>
            </a:fld>
            <a:endParaRPr lang="de-AT" altLang="de-DE"/>
          </a:p>
        </p:txBody>
      </p:sp>
      <p:sp>
        <p:nvSpPr>
          <p:cNvPr id="4" name="Fußzeilenplatzhalter 3">
            <a:extLst>
              <a:ext uri="{FF2B5EF4-FFF2-40B4-BE49-F238E27FC236}">
                <a16:creationId xmlns:a16="http://schemas.microsoft.com/office/drawing/2014/main" id="{961823F9-A04E-42C9-AC80-87BE8C5D304E}"/>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5" name="Foliennummernplatzhalter 4">
            <a:extLst>
              <a:ext uri="{FF2B5EF4-FFF2-40B4-BE49-F238E27FC236}">
                <a16:creationId xmlns:a16="http://schemas.microsoft.com/office/drawing/2014/main" id="{B6EE3581-24C7-4B6D-B288-4D9DC6D65D8E}"/>
              </a:ext>
            </a:extLst>
          </p:cNvPr>
          <p:cNvSpPr>
            <a:spLocks noGrp="1"/>
          </p:cNvSpPr>
          <p:nvPr>
            <p:ph type="sldNum" sz="quarter" idx="12"/>
          </p:nvPr>
        </p:nvSpPr>
        <p:spPr>
          <a:xfrm>
            <a:off x="8610600" y="6356351"/>
            <a:ext cx="2743200" cy="365125"/>
          </a:xfrm>
        </p:spPr>
        <p:txBody>
          <a:bodyPr/>
          <a:lstStyle>
            <a:lvl1pPr>
              <a:defRPr/>
            </a:lvl1pPr>
          </a:lstStyle>
          <a:p>
            <a:pPr>
              <a:defRPr/>
            </a:pPr>
            <a:fld id="{36A8E1EA-3E0B-42A1-917E-77B42EE06F39}" type="slidenum">
              <a:rPr lang="de-AT" altLang="de-DE"/>
              <a:pPr>
                <a:defRPr/>
              </a:pPr>
              <a:t>‹#›</a:t>
            </a:fld>
            <a:endParaRPr lang="de-AT" altLang="de-DE"/>
          </a:p>
        </p:txBody>
      </p:sp>
    </p:spTree>
    <p:extLst>
      <p:ext uri="{BB962C8B-B14F-4D97-AF65-F5344CB8AC3E}">
        <p14:creationId xmlns:p14="http://schemas.microsoft.com/office/powerpoint/2010/main" val="1202947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75B79B32-EB03-4169-8B0D-4DDD5746BEB3}"/>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344582DD-A40C-418C-B66C-F279BFB0E393}" type="datetimeFigureOut">
              <a:rPr lang="de-AT" altLang="de-DE"/>
              <a:pPr>
                <a:defRPr/>
              </a:pPr>
              <a:t>20.09.2021</a:t>
            </a:fld>
            <a:endParaRPr lang="de-AT" altLang="de-DE"/>
          </a:p>
        </p:txBody>
      </p:sp>
      <p:sp>
        <p:nvSpPr>
          <p:cNvPr id="3" name="Fußzeilenplatzhalter 2">
            <a:extLst>
              <a:ext uri="{FF2B5EF4-FFF2-40B4-BE49-F238E27FC236}">
                <a16:creationId xmlns:a16="http://schemas.microsoft.com/office/drawing/2014/main" id="{0DFFAEC8-5664-43FF-87D5-5CD62FD349B7}"/>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4" name="Foliennummernplatzhalter 3">
            <a:extLst>
              <a:ext uri="{FF2B5EF4-FFF2-40B4-BE49-F238E27FC236}">
                <a16:creationId xmlns:a16="http://schemas.microsoft.com/office/drawing/2014/main" id="{9C4D82BF-7871-4B30-B799-3F4E799C3274}"/>
              </a:ext>
            </a:extLst>
          </p:cNvPr>
          <p:cNvSpPr>
            <a:spLocks noGrp="1"/>
          </p:cNvSpPr>
          <p:nvPr>
            <p:ph type="sldNum" sz="quarter" idx="12"/>
          </p:nvPr>
        </p:nvSpPr>
        <p:spPr>
          <a:xfrm>
            <a:off x="8610600" y="6356351"/>
            <a:ext cx="2743200" cy="365125"/>
          </a:xfrm>
        </p:spPr>
        <p:txBody>
          <a:bodyPr/>
          <a:lstStyle>
            <a:lvl1pPr>
              <a:defRPr/>
            </a:lvl1pPr>
          </a:lstStyle>
          <a:p>
            <a:pPr>
              <a:defRPr/>
            </a:pPr>
            <a:fld id="{6301D767-D194-46AF-A4A1-B457A9892FD3}" type="slidenum">
              <a:rPr lang="de-AT" altLang="de-DE"/>
              <a:pPr>
                <a:defRPr/>
              </a:pPr>
              <a:t>‹#›</a:t>
            </a:fld>
            <a:endParaRPr lang="de-AT" altLang="de-DE"/>
          </a:p>
        </p:txBody>
      </p:sp>
    </p:spTree>
    <p:extLst>
      <p:ext uri="{BB962C8B-B14F-4D97-AF65-F5344CB8AC3E}">
        <p14:creationId xmlns:p14="http://schemas.microsoft.com/office/powerpoint/2010/main" val="920132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22" y="457200"/>
            <a:ext cx="3932767" cy="1600200"/>
          </a:xfrm>
          <a:prstGeom prst="rect">
            <a:avLst/>
          </a:prstGeom>
        </p:spPr>
        <p:txBody>
          <a:bodyPr anchor="b"/>
          <a:lstStyle>
            <a:lvl1pPr>
              <a:defRPr sz="2400"/>
            </a:lvl1pPr>
          </a:lstStyle>
          <a:p>
            <a:r>
              <a:rPr lang="de-DE"/>
              <a:t>Titelmasterformat durch Klicken bearbeiten</a:t>
            </a:r>
            <a:endParaRPr lang="de-AT"/>
          </a:p>
        </p:txBody>
      </p:sp>
      <p:sp>
        <p:nvSpPr>
          <p:cNvPr id="3" name="Inhaltsplatzhalter 2"/>
          <p:cNvSpPr>
            <a:spLocks noGrp="1"/>
          </p:cNvSpPr>
          <p:nvPr>
            <p:ph idx="1"/>
          </p:nvPr>
        </p:nvSpPr>
        <p:spPr>
          <a:xfrm>
            <a:off x="5183717" y="987430"/>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p:cNvSpPr>
            <a:spLocks noGrp="1"/>
          </p:cNvSpPr>
          <p:nvPr>
            <p:ph type="body" sz="half" idx="2"/>
          </p:nvPr>
        </p:nvSpPr>
        <p:spPr>
          <a:xfrm>
            <a:off x="840322" y="2057401"/>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e-DE"/>
              <a:t>Textmasterformat bearbeiten</a:t>
            </a:r>
          </a:p>
        </p:txBody>
      </p:sp>
      <p:sp>
        <p:nvSpPr>
          <p:cNvPr id="5" name="Datumsplatzhalter 4">
            <a:extLst>
              <a:ext uri="{FF2B5EF4-FFF2-40B4-BE49-F238E27FC236}">
                <a16:creationId xmlns:a16="http://schemas.microsoft.com/office/drawing/2014/main" id="{0A79C8D6-9493-4237-9888-FBAB113BFA84}"/>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8A4663C3-C7CF-4B47-AC6B-F85D0C4FD904}"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24388FAA-B109-4A71-900A-3ECD21F10D44}"/>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7" name="Foliennummernplatzhalter 6">
            <a:extLst>
              <a:ext uri="{FF2B5EF4-FFF2-40B4-BE49-F238E27FC236}">
                <a16:creationId xmlns:a16="http://schemas.microsoft.com/office/drawing/2014/main" id="{97D45EFF-CCB0-43A3-807E-15B717C2D7B0}"/>
              </a:ext>
            </a:extLst>
          </p:cNvPr>
          <p:cNvSpPr>
            <a:spLocks noGrp="1"/>
          </p:cNvSpPr>
          <p:nvPr>
            <p:ph type="sldNum" sz="quarter" idx="12"/>
          </p:nvPr>
        </p:nvSpPr>
        <p:spPr>
          <a:xfrm>
            <a:off x="8610600" y="6356351"/>
            <a:ext cx="2743200" cy="365125"/>
          </a:xfrm>
        </p:spPr>
        <p:txBody>
          <a:bodyPr/>
          <a:lstStyle>
            <a:lvl1pPr>
              <a:defRPr/>
            </a:lvl1pPr>
          </a:lstStyle>
          <a:p>
            <a:pPr>
              <a:defRPr/>
            </a:pPr>
            <a:fld id="{BE9FC39A-B615-4D8E-84F7-B0A74103F119}" type="slidenum">
              <a:rPr lang="de-AT" altLang="de-DE"/>
              <a:pPr>
                <a:defRPr/>
              </a:pPr>
              <a:t>‹#›</a:t>
            </a:fld>
            <a:endParaRPr lang="de-AT" altLang="de-DE"/>
          </a:p>
        </p:txBody>
      </p:sp>
    </p:spTree>
    <p:extLst>
      <p:ext uri="{BB962C8B-B14F-4D97-AF65-F5344CB8AC3E}">
        <p14:creationId xmlns:p14="http://schemas.microsoft.com/office/powerpoint/2010/main" val="1487394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22" y="457200"/>
            <a:ext cx="3932767" cy="1600200"/>
          </a:xfrm>
          <a:prstGeom prst="rect">
            <a:avLst/>
          </a:prstGeom>
        </p:spPr>
        <p:txBody>
          <a:bodyPr anchor="b"/>
          <a:lstStyle>
            <a:lvl1pPr>
              <a:defRPr sz="2400"/>
            </a:lvl1pPr>
          </a:lstStyle>
          <a:p>
            <a:r>
              <a:rPr lang="de-DE"/>
              <a:t>Titelmasterformat durch Klicken bearbeiten</a:t>
            </a:r>
            <a:endParaRPr lang="de-AT"/>
          </a:p>
        </p:txBody>
      </p:sp>
      <p:sp>
        <p:nvSpPr>
          <p:cNvPr id="3" name="Bildplatzhalter 2"/>
          <p:cNvSpPr>
            <a:spLocks noGrp="1"/>
          </p:cNvSpPr>
          <p:nvPr>
            <p:ph type="pic" idx="1"/>
          </p:nvPr>
        </p:nvSpPr>
        <p:spPr>
          <a:xfrm>
            <a:off x="5183717" y="987430"/>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de-AT" noProof="0"/>
          </a:p>
        </p:txBody>
      </p:sp>
      <p:sp>
        <p:nvSpPr>
          <p:cNvPr id="4" name="Textplatzhalter 3"/>
          <p:cNvSpPr>
            <a:spLocks noGrp="1"/>
          </p:cNvSpPr>
          <p:nvPr>
            <p:ph type="body" sz="half" idx="2"/>
          </p:nvPr>
        </p:nvSpPr>
        <p:spPr>
          <a:xfrm>
            <a:off x="840322" y="2057401"/>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e-DE"/>
              <a:t>Textmasterformat bearbeiten</a:t>
            </a:r>
          </a:p>
        </p:txBody>
      </p:sp>
      <p:sp>
        <p:nvSpPr>
          <p:cNvPr id="5" name="Datumsplatzhalter 4">
            <a:extLst>
              <a:ext uri="{FF2B5EF4-FFF2-40B4-BE49-F238E27FC236}">
                <a16:creationId xmlns:a16="http://schemas.microsoft.com/office/drawing/2014/main" id="{05F70147-B07C-4F2C-AD9D-EAA28F082C08}"/>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C0C7EB0E-4630-4F00-910B-6FC8A04BE542}"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8C290AE2-AD5F-4729-AE2E-B02D72922546}"/>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7" name="Foliennummernplatzhalter 6">
            <a:extLst>
              <a:ext uri="{FF2B5EF4-FFF2-40B4-BE49-F238E27FC236}">
                <a16:creationId xmlns:a16="http://schemas.microsoft.com/office/drawing/2014/main" id="{CDA799B8-8905-4AE3-8C5B-128B4FB1646F}"/>
              </a:ext>
            </a:extLst>
          </p:cNvPr>
          <p:cNvSpPr>
            <a:spLocks noGrp="1"/>
          </p:cNvSpPr>
          <p:nvPr>
            <p:ph type="sldNum" sz="quarter" idx="12"/>
          </p:nvPr>
        </p:nvSpPr>
        <p:spPr>
          <a:xfrm>
            <a:off x="8610600" y="6356351"/>
            <a:ext cx="2743200" cy="365125"/>
          </a:xfrm>
        </p:spPr>
        <p:txBody>
          <a:bodyPr/>
          <a:lstStyle>
            <a:lvl1pPr>
              <a:defRPr/>
            </a:lvl1pPr>
          </a:lstStyle>
          <a:p>
            <a:pPr>
              <a:defRPr/>
            </a:pPr>
            <a:fld id="{D8C9037B-0360-44C0-91A1-7B6CA9CC4910}" type="slidenum">
              <a:rPr lang="de-AT" altLang="de-DE"/>
              <a:pPr>
                <a:defRPr/>
              </a:pPr>
              <a:t>‹#›</a:t>
            </a:fld>
            <a:endParaRPr lang="de-AT" altLang="de-DE"/>
          </a:p>
        </p:txBody>
      </p:sp>
    </p:spTree>
    <p:extLst>
      <p:ext uri="{BB962C8B-B14F-4D97-AF65-F5344CB8AC3E}">
        <p14:creationId xmlns:p14="http://schemas.microsoft.com/office/powerpoint/2010/main" val="6712057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Vertikaler Textplatzhalter 2"/>
          <p:cNvSpPr>
            <a:spLocks noGrp="1"/>
          </p:cNvSpPr>
          <p:nvPr>
            <p:ph type="body" orient="vert" idx="1"/>
          </p:nvPr>
        </p:nvSpPr>
        <p:spPr>
          <a:xfrm>
            <a:off x="838200" y="1825625"/>
            <a:ext cx="10515600" cy="4351339"/>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130E31EF-0AD0-458E-95D4-07C236E6787F}"/>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65B591E6-691F-445A-8509-BC73D4173F34}"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07AC43EA-58A3-4B17-BFCB-216DE8F085EC}"/>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278F684A-F4A2-4BCB-B85F-003F6CACA4B1}"/>
              </a:ext>
            </a:extLst>
          </p:cNvPr>
          <p:cNvSpPr>
            <a:spLocks noGrp="1"/>
          </p:cNvSpPr>
          <p:nvPr>
            <p:ph type="sldNum" sz="quarter" idx="12"/>
          </p:nvPr>
        </p:nvSpPr>
        <p:spPr>
          <a:xfrm>
            <a:off x="8610600" y="6356351"/>
            <a:ext cx="2743200" cy="365125"/>
          </a:xfrm>
        </p:spPr>
        <p:txBody>
          <a:bodyPr/>
          <a:lstStyle>
            <a:lvl1pPr>
              <a:defRPr/>
            </a:lvl1pPr>
          </a:lstStyle>
          <a:p>
            <a:pPr>
              <a:defRPr/>
            </a:pPr>
            <a:fld id="{861F4B76-320E-4E15-B0BF-16C240CD0C7F}" type="slidenum">
              <a:rPr lang="de-AT" altLang="de-DE"/>
              <a:pPr>
                <a:defRPr/>
              </a:pPr>
              <a:t>‹#›</a:t>
            </a:fld>
            <a:endParaRPr lang="de-AT" altLang="de-DE"/>
          </a:p>
        </p:txBody>
      </p:sp>
    </p:spTree>
    <p:extLst>
      <p:ext uri="{BB962C8B-B14F-4D97-AF65-F5344CB8AC3E}">
        <p14:creationId xmlns:p14="http://schemas.microsoft.com/office/powerpoint/2010/main" val="1196003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2" y="365127"/>
            <a:ext cx="2628900" cy="5811839"/>
          </a:xfrm>
          <a:prstGeom prst="rect">
            <a:avLst/>
          </a:prstGeom>
        </p:spPr>
        <p:txBody>
          <a:bodyPr vert="eaVert"/>
          <a:lstStyle/>
          <a:p>
            <a:r>
              <a:rPr lang="de-DE"/>
              <a:t>Titelmasterformat durch Klicken bearbeiten</a:t>
            </a:r>
            <a:endParaRPr lang="de-AT"/>
          </a:p>
        </p:txBody>
      </p:sp>
      <p:sp>
        <p:nvSpPr>
          <p:cNvPr id="3" name="Vertikaler Textplatzhalter 2"/>
          <p:cNvSpPr>
            <a:spLocks noGrp="1"/>
          </p:cNvSpPr>
          <p:nvPr>
            <p:ph type="body" orient="vert" idx="1"/>
          </p:nvPr>
        </p:nvSpPr>
        <p:spPr>
          <a:xfrm>
            <a:off x="838205" y="365127"/>
            <a:ext cx="7683500" cy="5811839"/>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124B0607-11A5-4B06-B429-4A7FC190406D}"/>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5BCF4261-D9B2-4868-9FCB-827B189CDD96}"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E844CBB1-D1E0-4B2A-A154-EC21464A120F}"/>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161F7C94-E6EF-4DD9-8BDE-9C9354421DB1}"/>
              </a:ext>
            </a:extLst>
          </p:cNvPr>
          <p:cNvSpPr>
            <a:spLocks noGrp="1"/>
          </p:cNvSpPr>
          <p:nvPr>
            <p:ph type="sldNum" sz="quarter" idx="12"/>
          </p:nvPr>
        </p:nvSpPr>
        <p:spPr>
          <a:xfrm>
            <a:off x="8610600" y="6356351"/>
            <a:ext cx="2743200" cy="365125"/>
          </a:xfrm>
        </p:spPr>
        <p:txBody>
          <a:bodyPr/>
          <a:lstStyle>
            <a:lvl1pPr>
              <a:defRPr/>
            </a:lvl1pPr>
          </a:lstStyle>
          <a:p>
            <a:pPr>
              <a:defRPr/>
            </a:pPr>
            <a:fld id="{07CBBCD2-0596-46E7-9502-BE43515F5E1F}" type="slidenum">
              <a:rPr lang="de-AT" altLang="de-DE"/>
              <a:pPr>
                <a:defRPr/>
              </a:pPr>
              <a:t>‹#›</a:t>
            </a:fld>
            <a:endParaRPr lang="de-AT" altLang="de-DE"/>
          </a:p>
        </p:txBody>
      </p:sp>
    </p:spTree>
    <p:extLst>
      <p:ext uri="{BB962C8B-B14F-4D97-AF65-F5344CB8AC3E}">
        <p14:creationId xmlns:p14="http://schemas.microsoft.com/office/powerpoint/2010/main" val="68943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Foliennummernplatzhalter 3">
            <a:extLst>
              <a:ext uri="{FF2B5EF4-FFF2-40B4-BE49-F238E27FC236}">
                <a16:creationId xmlns:a16="http://schemas.microsoft.com/office/drawing/2014/main" id="{E73748D9-D194-44B8-A36E-017516959FDF}"/>
              </a:ext>
            </a:extLst>
          </p:cNvPr>
          <p:cNvSpPr>
            <a:spLocks noGrp="1"/>
          </p:cNvSpPr>
          <p:nvPr>
            <p:ph type="sldNum" sz="quarter" idx="10"/>
          </p:nvPr>
        </p:nvSpPr>
        <p:spPr>
          <a:xfrm>
            <a:off x="9298517" y="6492876"/>
            <a:ext cx="2743200" cy="365125"/>
          </a:xfrm>
        </p:spPr>
        <p:txBody>
          <a:bodyPr/>
          <a:lstStyle>
            <a:lvl1pPr>
              <a:defRPr/>
            </a:lvl1pPr>
          </a:lstStyle>
          <a:p>
            <a:pPr>
              <a:defRPr/>
            </a:pPr>
            <a:fld id="{EFDF50C3-996E-4AF9-BF04-A8EB387DBC13}" type="slidenum">
              <a:rPr lang="de-AT" altLang="de-DE"/>
              <a:pPr>
                <a:defRPr/>
              </a:pPr>
              <a:t>‹#›</a:t>
            </a:fld>
            <a:endParaRPr lang="de-AT" altLang="de-DE"/>
          </a:p>
        </p:txBody>
      </p:sp>
    </p:spTree>
    <p:extLst>
      <p:ext uri="{BB962C8B-B14F-4D97-AF65-F5344CB8AC3E}">
        <p14:creationId xmlns:p14="http://schemas.microsoft.com/office/powerpoint/2010/main" val="9355464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Benutzerdefiniertes Layout">
    <p:spTree>
      <p:nvGrpSpPr>
        <p:cNvPr id="1" name=""/>
        <p:cNvGrpSpPr/>
        <p:nvPr/>
      </p:nvGrpSpPr>
      <p:grpSpPr>
        <a:xfrm>
          <a:off x="0" y="0"/>
          <a:ext cx="0" cy="0"/>
          <a:chOff x="0" y="0"/>
          <a:chExt cx="0" cy="0"/>
        </a:xfrm>
      </p:grpSpPr>
      <p:sp>
        <p:nvSpPr>
          <p:cNvPr id="2" name="Foliennummernplatzhalter 5">
            <a:extLst>
              <a:ext uri="{FF2B5EF4-FFF2-40B4-BE49-F238E27FC236}">
                <a16:creationId xmlns:a16="http://schemas.microsoft.com/office/drawing/2014/main" id="{4AE9A08B-FC5C-4909-BE95-D66482634BEC}"/>
              </a:ext>
            </a:extLst>
          </p:cNvPr>
          <p:cNvSpPr>
            <a:spLocks noGrp="1"/>
          </p:cNvSpPr>
          <p:nvPr>
            <p:ph type="sldNum" sz="quarter" idx="10"/>
          </p:nvPr>
        </p:nvSpPr>
        <p:spPr/>
        <p:txBody>
          <a:bodyPr/>
          <a:lstStyle>
            <a:lvl1pPr>
              <a:defRPr/>
            </a:lvl1pPr>
          </a:lstStyle>
          <a:p>
            <a:pPr>
              <a:defRPr/>
            </a:pPr>
            <a:fld id="{7FC61B44-82F8-4B21-B853-F0999343ECC5}" type="slidenum">
              <a:rPr lang="de-AT" altLang="de-DE"/>
              <a:pPr>
                <a:defRPr/>
              </a:pPr>
              <a:t>‹#›</a:t>
            </a:fld>
            <a:endParaRPr lang="de-AT" altLang="de-DE"/>
          </a:p>
        </p:txBody>
      </p:sp>
    </p:spTree>
    <p:extLst>
      <p:ext uri="{BB962C8B-B14F-4D97-AF65-F5344CB8AC3E}">
        <p14:creationId xmlns:p14="http://schemas.microsoft.com/office/powerpoint/2010/main" val="2019768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de-DE"/>
              <a:t>Titelmasterformat durch Klicken bearbeiten</a:t>
            </a:r>
            <a:endParaRPr lang="de-AT"/>
          </a:p>
        </p:txBody>
      </p:sp>
      <p:sp>
        <p:nvSpPr>
          <p:cNvPr id="3" name="Untertitel 2"/>
          <p:cNvSpPr>
            <a:spLocks noGrp="1"/>
          </p:cNvSpPr>
          <p:nvPr>
            <p:ph type="subTitle" idx="1"/>
          </p:nvPr>
        </p:nvSpPr>
        <p:spPr>
          <a:xfrm>
            <a:off x="1524000" y="3602038"/>
            <a:ext cx="9144000" cy="1655763"/>
          </a:xfrm>
          <a:prstGeom prst="rect">
            <a:avLst/>
          </a:prstGeom>
        </p:spPr>
        <p:txBody>
          <a:bodyPr/>
          <a:lstStyle>
            <a:lvl1pPr marL="0" indent="0" algn="ctr">
              <a:buNone/>
              <a:defRPr sz="1800"/>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de-DE"/>
              <a:t>Formatvorlage des Untertitelmasters durch Klicken bearbeiten</a:t>
            </a:r>
            <a:endParaRPr lang="de-AT"/>
          </a:p>
        </p:txBody>
      </p:sp>
      <p:sp>
        <p:nvSpPr>
          <p:cNvPr id="4" name="Datumsplatzhalter 3">
            <a:extLst>
              <a:ext uri="{FF2B5EF4-FFF2-40B4-BE49-F238E27FC236}">
                <a16:creationId xmlns:a16="http://schemas.microsoft.com/office/drawing/2014/main" id="{ADD687F2-4C54-410C-A169-58C1313A5CC6}"/>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5443B44-9421-4A6A-9951-BCBE6FF85EF1}"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B235625E-C787-4593-BC68-B28607B649C2}"/>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5E5CD81B-399B-4B8B-A7C2-166C0455050A}"/>
              </a:ext>
            </a:extLst>
          </p:cNvPr>
          <p:cNvSpPr>
            <a:spLocks noGrp="1"/>
          </p:cNvSpPr>
          <p:nvPr>
            <p:ph type="sldNum" sz="quarter" idx="12"/>
          </p:nvPr>
        </p:nvSpPr>
        <p:spPr/>
        <p:txBody>
          <a:bodyPr/>
          <a:lstStyle>
            <a:lvl1pPr>
              <a:defRPr/>
            </a:lvl1pPr>
          </a:lstStyle>
          <a:p>
            <a:pPr>
              <a:defRPr/>
            </a:pPr>
            <a:fld id="{5A454973-D9AA-49B6-B30C-107DD7DDF5BB}" type="slidenum">
              <a:rPr lang="de-AT" altLang="de-DE"/>
              <a:pPr>
                <a:defRPr/>
              </a:pPr>
              <a:t>‹#›</a:t>
            </a:fld>
            <a:endParaRPr lang="de-AT" altLang="de-DE"/>
          </a:p>
        </p:txBody>
      </p:sp>
    </p:spTree>
    <p:extLst>
      <p:ext uri="{BB962C8B-B14F-4D97-AF65-F5344CB8AC3E}">
        <p14:creationId xmlns:p14="http://schemas.microsoft.com/office/powerpoint/2010/main" val="115841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Inhaltsplatzhalter 2"/>
          <p:cNvSpPr>
            <a:spLocks noGrp="1"/>
          </p:cNvSpPr>
          <p:nvPr>
            <p:ph idx="1"/>
          </p:nvPr>
        </p:nvSpPr>
        <p:spPr>
          <a:xfrm>
            <a:off x="838200" y="1825625"/>
            <a:ext cx="105156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6BBE723D-3CAD-4A8E-8127-3D2843F8E1DD}"/>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EB091060-2F92-47AE-ABAB-60B62E53B5EC}"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BF5272A1-E39B-4EE0-87EC-29E6473BDCE9}"/>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CDEF1B00-38E7-4927-95B9-E41AD3092633}"/>
              </a:ext>
            </a:extLst>
          </p:cNvPr>
          <p:cNvSpPr>
            <a:spLocks noGrp="1"/>
          </p:cNvSpPr>
          <p:nvPr>
            <p:ph type="sldNum" sz="quarter" idx="12"/>
          </p:nvPr>
        </p:nvSpPr>
        <p:spPr/>
        <p:txBody>
          <a:bodyPr/>
          <a:lstStyle>
            <a:lvl1pPr>
              <a:defRPr/>
            </a:lvl1pPr>
          </a:lstStyle>
          <a:p>
            <a:pPr>
              <a:defRPr/>
            </a:pPr>
            <a:fld id="{65455C75-9F82-4DC7-9E4E-1C798DFF105B}" type="slidenum">
              <a:rPr lang="de-AT" altLang="de-DE"/>
              <a:pPr>
                <a:defRPr/>
              </a:pPr>
              <a:t>‹#›</a:t>
            </a:fld>
            <a:endParaRPr lang="de-AT" altLang="de-DE"/>
          </a:p>
        </p:txBody>
      </p:sp>
    </p:spTree>
    <p:extLst>
      <p:ext uri="{BB962C8B-B14F-4D97-AF65-F5344CB8AC3E}">
        <p14:creationId xmlns:p14="http://schemas.microsoft.com/office/powerpoint/2010/main" val="22440917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46"/>
            <a:ext cx="10515600" cy="2852737"/>
          </a:xfrm>
          <a:prstGeom prst="rect">
            <a:avLst/>
          </a:prstGeom>
        </p:spPr>
        <p:txBody>
          <a:bodyPr anchor="b"/>
          <a:lstStyle>
            <a:lvl1pPr>
              <a:defRPr sz="4500"/>
            </a:lvl1pPr>
          </a:lstStyle>
          <a:p>
            <a:r>
              <a:rPr lang="de-DE"/>
              <a:t>Titelmasterformat durch Klicken bearbeiten</a:t>
            </a:r>
            <a:endParaRPr lang="de-AT"/>
          </a:p>
        </p:txBody>
      </p:sp>
      <p:sp>
        <p:nvSpPr>
          <p:cNvPr id="3" name="Textplatzhalter 2"/>
          <p:cNvSpPr>
            <a:spLocks noGrp="1"/>
          </p:cNvSpPr>
          <p:nvPr>
            <p:ph type="body" idx="1"/>
          </p:nvPr>
        </p:nvSpPr>
        <p:spPr>
          <a:xfrm>
            <a:off x="831851" y="4589470"/>
            <a:ext cx="10515600" cy="1500187"/>
          </a:xfrm>
          <a:prstGeom prst="rect">
            <a:avLst/>
          </a:prstGeom>
        </p:spPr>
        <p:txBody>
          <a:bodyPr/>
          <a:lstStyle>
            <a:lvl1pPr marL="0" indent="0">
              <a:buNone/>
              <a:defRPr sz="1800">
                <a:solidFill>
                  <a:schemeClr val="tx1">
                    <a:tint val="75000"/>
                  </a:schemeClr>
                </a:solidFill>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de-DE"/>
              <a:t>Textmasterformat bearbeiten</a:t>
            </a:r>
          </a:p>
        </p:txBody>
      </p:sp>
      <p:sp>
        <p:nvSpPr>
          <p:cNvPr id="4" name="Datumsplatzhalter 3">
            <a:extLst>
              <a:ext uri="{FF2B5EF4-FFF2-40B4-BE49-F238E27FC236}">
                <a16:creationId xmlns:a16="http://schemas.microsoft.com/office/drawing/2014/main" id="{CB7D78D4-F003-4169-84AE-B5CE337F2A5D}"/>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2FD4CA8-BF67-4BF1-BBA4-6326E28D57D8}"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74E06657-3A5B-4601-8E76-05E04AADB307}"/>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7BC5165B-E471-486B-9855-1A21FA345C62}"/>
              </a:ext>
            </a:extLst>
          </p:cNvPr>
          <p:cNvSpPr>
            <a:spLocks noGrp="1"/>
          </p:cNvSpPr>
          <p:nvPr>
            <p:ph type="sldNum" sz="quarter" idx="12"/>
          </p:nvPr>
        </p:nvSpPr>
        <p:spPr/>
        <p:txBody>
          <a:bodyPr/>
          <a:lstStyle>
            <a:lvl1pPr>
              <a:defRPr/>
            </a:lvl1pPr>
          </a:lstStyle>
          <a:p>
            <a:pPr>
              <a:defRPr/>
            </a:pPr>
            <a:fld id="{A42D391C-7465-4181-A3C2-51D026DF56CD}" type="slidenum">
              <a:rPr lang="de-AT" altLang="de-DE"/>
              <a:pPr>
                <a:defRPr/>
              </a:pPr>
              <a:t>‹#›</a:t>
            </a:fld>
            <a:endParaRPr lang="de-AT" altLang="de-DE"/>
          </a:p>
        </p:txBody>
      </p:sp>
    </p:spTree>
    <p:extLst>
      <p:ext uri="{BB962C8B-B14F-4D97-AF65-F5344CB8AC3E}">
        <p14:creationId xmlns:p14="http://schemas.microsoft.com/office/powerpoint/2010/main" val="37106522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Inhaltsplatzhalter 2"/>
          <p:cNvSpPr>
            <a:spLocks noGrp="1"/>
          </p:cNvSpPr>
          <p:nvPr>
            <p:ph sz="half" idx="1"/>
          </p:nvPr>
        </p:nvSpPr>
        <p:spPr>
          <a:xfrm>
            <a:off x="838200" y="1825625"/>
            <a:ext cx="51816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p:cNvSpPr>
            <a:spLocks noGrp="1"/>
          </p:cNvSpPr>
          <p:nvPr>
            <p:ph sz="half" idx="2"/>
          </p:nvPr>
        </p:nvSpPr>
        <p:spPr>
          <a:xfrm>
            <a:off x="6172200" y="1825625"/>
            <a:ext cx="51816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a:extLst>
              <a:ext uri="{FF2B5EF4-FFF2-40B4-BE49-F238E27FC236}">
                <a16:creationId xmlns:a16="http://schemas.microsoft.com/office/drawing/2014/main" id="{51990321-DC72-4DEC-90D0-28800BFAAE78}"/>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311F1CC6-FDCA-42C1-A0F2-C930CD48428E}"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9E64E8E1-6801-41EF-9B92-9164A1C29AF7}"/>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7" name="Foliennummernplatzhalter 6">
            <a:extLst>
              <a:ext uri="{FF2B5EF4-FFF2-40B4-BE49-F238E27FC236}">
                <a16:creationId xmlns:a16="http://schemas.microsoft.com/office/drawing/2014/main" id="{DA95BFCB-02AD-4675-A6D7-CF18801A4586}"/>
              </a:ext>
            </a:extLst>
          </p:cNvPr>
          <p:cNvSpPr>
            <a:spLocks noGrp="1"/>
          </p:cNvSpPr>
          <p:nvPr>
            <p:ph type="sldNum" sz="quarter" idx="12"/>
          </p:nvPr>
        </p:nvSpPr>
        <p:spPr/>
        <p:txBody>
          <a:bodyPr/>
          <a:lstStyle>
            <a:lvl1pPr>
              <a:defRPr/>
            </a:lvl1pPr>
          </a:lstStyle>
          <a:p>
            <a:pPr>
              <a:defRPr/>
            </a:pPr>
            <a:fld id="{3C9978C4-CF4B-4000-A5FB-6382CE653F4E}" type="slidenum">
              <a:rPr lang="de-AT" altLang="de-DE"/>
              <a:pPr>
                <a:defRPr/>
              </a:pPr>
              <a:t>‹#›</a:t>
            </a:fld>
            <a:endParaRPr lang="de-AT" altLang="de-DE"/>
          </a:p>
        </p:txBody>
      </p:sp>
    </p:spTree>
    <p:extLst>
      <p:ext uri="{BB962C8B-B14F-4D97-AF65-F5344CB8AC3E}">
        <p14:creationId xmlns:p14="http://schemas.microsoft.com/office/powerpoint/2010/main" val="14243505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9"/>
            <a:ext cx="10515600" cy="1325563"/>
          </a:xfrm>
          <a:prstGeom prst="rect">
            <a:avLst/>
          </a:prstGeom>
        </p:spPr>
        <p:txBody>
          <a:bodyPr/>
          <a:lstStyle/>
          <a:p>
            <a:r>
              <a:rPr lang="de-DE"/>
              <a:t>Titelmasterformat durch Klicken bearbeiten</a:t>
            </a:r>
            <a:endParaRPr lang="de-AT"/>
          </a:p>
        </p:txBody>
      </p:sp>
      <p:sp>
        <p:nvSpPr>
          <p:cNvPr id="3" name="Textplatzhalter 2"/>
          <p:cNvSpPr>
            <a:spLocks noGrp="1"/>
          </p:cNvSpPr>
          <p:nvPr>
            <p:ph type="body" idx="1"/>
          </p:nvPr>
        </p:nvSpPr>
        <p:spPr>
          <a:xfrm>
            <a:off x="839789" y="1681163"/>
            <a:ext cx="5157787" cy="823912"/>
          </a:xfrm>
          <a:prstGeom prst="rect">
            <a:avLst/>
          </a:prstGeo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de-DE"/>
              <a:t>Textmasterformat bearbeiten</a:t>
            </a:r>
          </a:p>
        </p:txBody>
      </p:sp>
      <p:sp>
        <p:nvSpPr>
          <p:cNvPr id="4" name="Inhaltsplatzhalter 3"/>
          <p:cNvSpPr>
            <a:spLocks noGrp="1"/>
          </p:cNvSpPr>
          <p:nvPr>
            <p:ph sz="half" idx="2"/>
          </p:nvPr>
        </p:nvSpPr>
        <p:spPr>
          <a:xfrm>
            <a:off x="839789" y="2505075"/>
            <a:ext cx="5157787" cy="36845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p:cNvSpPr>
            <a:spLocks noGrp="1"/>
          </p:cNvSpPr>
          <p:nvPr>
            <p:ph type="body" sz="quarter" idx="3"/>
          </p:nvPr>
        </p:nvSpPr>
        <p:spPr>
          <a:xfrm>
            <a:off x="6172206" y="1681163"/>
            <a:ext cx="5183188" cy="823912"/>
          </a:xfrm>
          <a:prstGeom prst="rect">
            <a:avLst/>
          </a:prstGeo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de-DE"/>
              <a:t>Textmasterformat bearbeiten</a:t>
            </a:r>
          </a:p>
        </p:txBody>
      </p:sp>
      <p:sp>
        <p:nvSpPr>
          <p:cNvPr id="6" name="Inhaltsplatzhalter 5"/>
          <p:cNvSpPr>
            <a:spLocks noGrp="1"/>
          </p:cNvSpPr>
          <p:nvPr>
            <p:ph sz="quarter" idx="4"/>
          </p:nvPr>
        </p:nvSpPr>
        <p:spPr>
          <a:xfrm>
            <a:off x="6172206" y="2505075"/>
            <a:ext cx="5183188" cy="36845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a:extLst>
              <a:ext uri="{FF2B5EF4-FFF2-40B4-BE49-F238E27FC236}">
                <a16:creationId xmlns:a16="http://schemas.microsoft.com/office/drawing/2014/main" id="{A4570D71-160F-478D-86CA-2E9B2677B1C7}"/>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49FF4B62-1C1E-4306-BD08-6E3742AE53D9}" type="datetimeFigureOut">
              <a:rPr lang="de-AT" altLang="de-DE"/>
              <a:pPr>
                <a:defRPr/>
              </a:pPr>
              <a:t>20.09.2021</a:t>
            </a:fld>
            <a:endParaRPr lang="de-AT" altLang="de-DE"/>
          </a:p>
        </p:txBody>
      </p:sp>
      <p:sp>
        <p:nvSpPr>
          <p:cNvPr id="8" name="Fußzeilenplatzhalter 7">
            <a:extLst>
              <a:ext uri="{FF2B5EF4-FFF2-40B4-BE49-F238E27FC236}">
                <a16:creationId xmlns:a16="http://schemas.microsoft.com/office/drawing/2014/main" id="{A6DB7CE1-5360-44AC-894C-A0307A2FFF25}"/>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9" name="Foliennummernplatzhalter 8">
            <a:extLst>
              <a:ext uri="{FF2B5EF4-FFF2-40B4-BE49-F238E27FC236}">
                <a16:creationId xmlns:a16="http://schemas.microsoft.com/office/drawing/2014/main" id="{E2916178-F200-4C64-839B-ED0333DE4724}"/>
              </a:ext>
            </a:extLst>
          </p:cNvPr>
          <p:cNvSpPr>
            <a:spLocks noGrp="1"/>
          </p:cNvSpPr>
          <p:nvPr>
            <p:ph type="sldNum" sz="quarter" idx="12"/>
          </p:nvPr>
        </p:nvSpPr>
        <p:spPr/>
        <p:txBody>
          <a:bodyPr/>
          <a:lstStyle>
            <a:lvl1pPr>
              <a:defRPr/>
            </a:lvl1pPr>
          </a:lstStyle>
          <a:p>
            <a:pPr>
              <a:defRPr/>
            </a:pPr>
            <a:fld id="{E911D9CB-A9AF-4009-A254-893C07F892CA}" type="slidenum">
              <a:rPr lang="de-AT" altLang="de-DE"/>
              <a:pPr>
                <a:defRPr/>
              </a:pPr>
              <a:t>‹#›</a:t>
            </a:fld>
            <a:endParaRPr lang="de-AT" altLang="de-DE"/>
          </a:p>
        </p:txBody>
      </p:sp>
    </p:spTree>
    <p:extLst>
      <p:ext uri="{BB962C8B-B14F-4D97-AF65-F5344CB8AC3E}">
        <p14:creationId xmlns:p14="http://schemas.microsoft.com/office/powerpoint/2010/main" val="37550147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9950C813-FE41-44FE-8D14-BF446717FFA7}"/>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A0DDD7D5-7081-4C25-93D7-8D60F07C4F3F}" type="datetimeFigureOut">
              <a:rPr lang="de-AT" altLang="de-DE"/>
              <a:pPr>
                <a:defRPr/>
              </a:pPr>
              <a:t>20.09.2021</a:t>
            </a:fld>
            <a:endParaRPr lang="de-AT" altLang="de-DE"/>
          </a:p>
        </p:txBody>
      </p:sp>
      <p:sp>
        <p:nvSpPr>
          <p:cNvPr id="4" name="Fußzeilenplatzhalter 3">
            <a:extLst>
              <a:ext uri="{FF2B5EF4-FFF2-40B4-BE49-F238E27FC236}">
                <a16:creationId xmlns:a16="http://schemas.microsoft.com/office/drawing/2014/main" id="{EA3DEA70-5D68-4339-90F8-B64C462CE396}"/>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5" name="Foliennummernplatzhalter 4">
            <a:extLst>
              <a:ext uri="{FF2B5EF4-FFF2-40B4-BE49-F238E27FC236}">
                <a16:creationId xmlns:a16="http://schemas.microsoft.com/office/drawing/2014/main" id="{FC4BF958-E8F6-4515-89B8-2D14AEA9E3EE}"/>
              </a:ext>
            </a:extLst>
          </p:cNvPr>
          <p:cNvSpPr>
            <a:spLocks noGrp="1"/>
          </p:cNvSpPr>
          <p:nvPr>
            <p:ph type="sldNum" sz="quarter" idx="12"/>
          </p:nvPr>
        </p:nvSpPr>
        <p:spPr/>
        <p:txBody>
          <a:bodyPr/>
          <a:lstStyle>
            <a:lvl1pPr>
              <a:defRPr/>
            </a:lvl1pPr>
          </a:lstStyle>
          <a:p>
            <a:pPr>
              <a:defRPr/>
            </a:pPr>
            <a:fld id="{7FFA6FD1-DDBC-4413-BA3C-DE145011BE01}" type="slidenum">
              <a:rPr lang="de-AT" altLang="de-DE"/>
              <a:pPr>
                <a:defRPr/>
              </a:pPr>
              <a:t>‹#›</a:t>
            </a:fld>
            <a:endParaRPr lang="de-AT" altLang="de-DE"/>
          </a:p>
        </p:txBody>
      </p:sp>
    </p:spTree>
    <p:extLst>
      <p:ext uri="{BB962C8B-B14F-4D97-AF65-F5344CB8AC3E}">
        <p14:creationId xmlns:p14="http://schemas.microsoft.com/office/powerpoint/2010/main" val="18674359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E5984227-7EE6-4B37-B969-09CCE84F0596}"/>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FC29BDC9-2C53-4451-ACBC-FA599F5B7337}" type="datetimeFigureOut">
              <a:rPr lang="de-AT" altLang="de-DE"/>
              <a:pPr>
                <a:defRPr/>
              </a:pPr>
              <a:t>20.09.2021</a:t>
            </a:fld>
            <a:endParaRPr lang="de-AT" altLang="de-DE"/>
          </a:p>
        </p:txBody>
      </p:sp>
      <p:sp>
        <p:nvSpPr>
          <p:cNvPr id="4" name="Fußzeilenplatzhalter 3">
            <a:extLst>
              <a:ext uri="{FF2B5EF4-FFF2-40B4-BE49-F238E27FC236}">
                <a16:creationId xmlns:a16="http://schemas.microsoft.com/office/drawing/2014/main" id="{75AC1204-14EC-47CC-8F1D-023762C26102}"/>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5" name="Foliennummernplatzhalter 4">
            <a:extLst>
              <a:ext uri="{FF2B5EF4-FFF2-40B4-BE49-F238E27FC236}">
                <a16:creationId xmlns:a16="http://schemas.microsoft.com/office/drawing/2014/main" id="{C74491D0-8421-43FB-BF6D-D8B9F09035A3}"/>
              </a:ext>
            </a:extLst>
          </p:cNvPr>
          <p:cNvSpPr>
            <a:spLocks noGrp="1"/>
          </p:cNvSpPr>
          <p:nvPr>
            <p:ph type="sldNum" sz="quarter" idx="12"/>
          </p:nvPr>
        </p:nvSpPr>
        <p:spPr/>
        <p:txBody>
          <a:bodyPr/>
          <a:lstStyle>
            <a:lvl1pPr>
              <a:defRPr/>
            </a:lvl1pPr>
          </a:lstStyle>
          <a:p>
            <a:pPr>
              <a:defRPr/>
            </a:pPr>
            <a:fld id="{1E9039AC-D531-45D9-9957-B3D0915FEC8B}" type="slidenum">
              <a:rPr lang="de-AT" altLang="de-DE"/>
              <a:pPr>
                <a:defRPr/>
              </a:pPr>
              <a:t>‹#›</a:t>
            </a:fld>
            <a:endParaRPr lang="de-AT" altLang="de-DE"/>
          </a:p>
        </p:txBody>
      </p:sp>
    </p:spTree>
    <p:extLst>
      <p:ext uri="{BB962C8B-B14F-4D97-AF65-F5344CB8AC3E}">
        <p14:creationId xmlns:p14="http://schemas.microsoft.com/office/powerpoint/2010/main" val="39576087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88F276A6-048B-481F-A9C5-C909EE074E1E}"/>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0B65EAAB-98C9-4D2D-843B-126BADC37CCB}" type="datetimeFigureOut">
              <a:rPr lang="de-AT" altLang="de-DE"/>
              <a:pPr>
                <a:defRPr/>
              </a:pPr>
              <a:t>20.09.2021</a:t>
            </a:fld>
            <a:endParaRPr lang="de-AT" altLang="de-DE"/>
          </a:p>
        </p:txBody>
      </p:sp>
      <p:sp>
        <p:nvSpPr>
          <p:cNvPr id="4" name="Fußzeilenplatzhalter 3">
            <a:extLst>
              <a:ext uri="{FF2B5EF4-FFF2-40B4-BE49-F238E27FC236}">
                <a16:creationId xmlns:a16="http://schemas.microsoft.com/office/drawing/2014/main" id="{CFB17222-6131-4647-A7A2-EA5F1CC13921}"/>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5" name="Foliennummernplatzhalter 4">
            <a:extLst>
              <a:ext uri="{FF2B5EF4-FFF2-40B4-BE49-F238E27FC236}">
                <a16:creationId xmlns:a16="http://schemas.microsoft.com/office/drawing/2014/main" id="{1BB84019-6977-4547-9A23-4C28B46F3310}"/>
              </a:ext>
            </a:extLst>
          </p:cNvPr>
          <p:cNvSpPr>
            <a:spLocks noGrp="1"/>
          </p:cNvSpPr>
          <p:nvPr>
            <p:ph type="sldNum" sz="quarter" idx="12"/>
          </p:nvPr>
        </p:nvSpPr>
        <p:spPr/>
        <p:txBody>
          <a:bodyPr/>
          <a:lstStyle>
            <a:lvl1pPr>
              <a:defRPr/>
            </a:lvl1pPr>
          </a:lstStyle>
          <a:p>
            <a:pPr>
              <a:defRPr/>
            </a:pPr>
            <a:fld id="{9A9C82C8-F41E-4FD6-901F-4983BA764848}" type="slidenum">
              <a:rPr lang="de-AT" altLang="de-DE"/>
              <a:pPr>
                <a:defRPr/>
              </a:pPr>
              <a:t>‹#›</a:t>
            </a:fld>
            <a:endParaRPr lang="de-AT" altLang="de-DE"/>
          </a:p>
        </p:txBody>
      </p:sp>
    </p:spTree>
    <p:extLst>
      <p:ext uri="{BB962C8B-B14F-4D97-AF65-F5344CB8AC3E}">
        <p14:creationId xmlns:p14="http://schemas.microsoft.com/office/powerpoint/2010/main" val="1910714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a:prstGeom prst="rect">
            <a:avLst/>
          </a:prstGeom>
        </p:spPr>
        <p:txBody>
          <a:bodyPr anchor="b"/>
          <a:lstStyle>
            <a:lvl1pPr>
              <a:defRPr sz="2400"/>
            </a:lvl1pPr>
          </a:lstStyle>
          <a:p>
            <a:r>
              <a:rPr lang="de-DE"/>
              <a:t>Titelmasterformat durch Klicken bearbeiten</a:t>
            </a:r>
            <a:endParaRPr lang="de-AT"/>
          </a:p>
        </p:txBody>
      </p:sp>
      <p:sp>
        <p:nvSpPr>
          <p:cNvPr id="3" name="Inhaltsplatzhalter 2"/>
          <p:cNvSpPr>
            <a:spLocks noGrp="1"/>
          </p:cNvSpPr>
          <p:nvPr>
            <p:ph idx="1"/>
          </p:nvPr>
        </p:nvSpPr>
        <p:spPr>
          <a:xfrm>
            <a:off x="5183188" y="987433"/>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p:cNvSpPr>
            <a:spLocks noGrp="1"/>
          </p:cNvSpPr>
          <p:nvPr>
            <p:ph type="body" sz="half" idx="2"/>
          </p:nvPr>
        </p:nvSpPr>
        <p:spPr>
          <a:xfrm>
            <a:off x="839788" y="2057401"/>
            <a:ext cx="3932237" cy="3811588"/>
          </a:xfrm>
          <a:prstGeom prst="rect">
            <a:avLst/>
          </a:prstGeo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de-DE"/>
              <a:t>Textmasterformat bearbeiten</a:t>
            </a:r>
          </a:p>
        </p:txBody>
      </p:sp>
      <p:sp>
        <p:nvSpPr>
          <p:cNvPr id="5" name="Datumsplatzhalter 4">
            <a:extLst>
              <a:ext uri="{FF2B5EF4-FFF2-40B4-BE49-F238E27FC236}">
                <a16:creationId xmlns:a16="http://schemas.microsoft.com/office/drawing/2014/main" id="{3F13C634-2381-402F-93B6-F07F8F20A407}"/>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5772AAEF-C25F-4EE0-BBEB-BA43727BBE5C}"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C418523A-7A5E-4FD6-B799-C53F9343C3EE}"/>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7" name="Foliennummernplatzhalter 6">
            <a:extLst>
              <a:ext uri="{FF2B5EF4-FFF2-40B4-BE49-F238E27FC236}">
                <a16:creationId xmlns:a16="http://schemas.microsoft.com/office/drawing/2014/main" id="{1D957B2E-E432-4514-B521-80C8F070170B}"/>
              </a:ext>
            </a:extLst>
          </p:cNvPr>
          <p:cNvSpPr>
            <a:spLocks noGrp="1"/>
          </p:cNvSpPr>
          <p:nvPr>
            <p:ph type="sldNum" sz="quarter" idx="12"/>
          </p:nvPr>
        </p:nvSpPr>
        <p:spPr/>
        <p:txBody>
          <a:bodyPr/>
          <a:lstStyle>
            <a:lvl1pPr>
              <a:defRPr/>
            </a:lvl1pPr>
          </a:lstStyle>
          <a:p>
            <a:pPr>
              <a:defRPr/>
            </a:pPr>
            <a:fld id="{A7984CA8-446C-4EFC-BE55-4B739A26C637}" type="slidenum">
              <a:rPr lang="de-AT" altLang="de-DE"/>
              <a:pPr>
                <a:defRPr/>
              </a:pPr>
              <a:t>‹#›</a:t>
            </a:fld>
            <a:endParaRPr lang="de-AT" altLang="de-DE"/>
          </a:p>
        </p:txBody>
      </p:sp>
    </p:spTree>
    <p:extLst>
      <p:ext uri="{BB962C8B-B14F-4D97-AF65-F5344CB8AC3E}">
        <p14:creationId xmlns:p14="http://schemas.microsoft.com/office/powerpoint/2010/main" val="27292374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a:prstGeom prst="rect">
            <a:avLst/>
          </a:prstGeom>
        </p:spPr>
        <p:txBody>
          <a:bodyPr anchor="b"/>
          <a:lstStyle>
            <a:lvl1pPr>
              <a:defRPr sz="2400"/>
            </a:lvl1pPr>
          </a:lstStyle>
          <a:p>
            <a:r>
              <a:rPr lang="de-DE"/>
              <a:t>Titelmasterformat durch Klicken bearbeiten</a:t>
            </a:r>
            <a:endParaRPr lang="de-AT"/>
          </a:p>
        </p:txBody>
      </p:sp>
      <p:sp>
        <p:nvSpPr>
          <p:cNvPr id="3" name="Bildplatzhalter 2"/>
          <p:cNvSpPr>
            <a:spLocks noGrp="1"/>
          </p:cNvSpPr>
          <p:nvPr>
            <p:ph type="pic" idx="1"/>
          </p:nvPr>
        </p:nvSpPr>
        <p:spPr>
          <a:xfrm>
            <a:off x="5183188" y="987433"/>
            <a:ext cx="6172200" cy="4873625"/>
          </a:xfrm>
          <a:prstGeom prst="rect">
            <a:avLst/>
          </a:prstGeom>
        </p:spPr>
        <p:txBody>
          <a:bodyPr/>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pPr lvl="0"/>
            <a:endParaRPr lang="de-AT" noProof="0"/>
          </a:p>
        </p:txBody>
      </p:sp>
      <p:sp>
        <p:nvSpPr>
          <p:cNvPr id="4" name="Textplatzhalter 3"/>
          <p:cNvSpPr>
            <a:spLocks noGrp="1"/>
          </p:cNvSpPr>
          <p:nvPr>
            <p:ph type="body" sz="half" idx="2"/>
          </p:nvPr>
        </p:nvSpPr>
        <p:spPr>
          <a:xfrm>
            <a:off x="839788" y="2057401"/>
            <a:ext cx="3932237" cy="3811588"/>
          </a:xfrm>
          <a:prstGeom prst="rect">
            <a:avLst/>
          </a:prstGeo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de-DE"/>
              <a:t>Textmasterformat bearbeiten</a:t>
            </a:r>
          </a:p>
        </p:txBody>
      </p:sp>
      <p:sp>
        <p:nvSpPr>
          <p:cNvPr id="5" name="Datumsplatzhalter 4">
            <a:extLst>
              <a:ext uri="{FF2B5EF4-FFF2-40B4-BE49-F238E27FC236}">
                <a16:creationId xmlns:a16="http://schemas.microsoft.com/office/drawing/2014/main" id="{2A1330F4-1882-4F96-A289-4A7F73F8F668}"/>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162E86CD-2254-470E-88D7-06388E11ED97}"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AE55BCCD-29D0-40E3-B1B8-D6FA589CE2B6}"/>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7" name="Foliennummernplatzhalter 6">
            <a:extLst>
              <a:ext uri="{FF2B5EF4-FFF2-40B4-BE49-F238E27FC236}">
                <a16:creationId xmlns:a16="http://schemas.microsoft.com/office/drawing/2014/main" id="{3DFB768A-CFA5-467C-BD7C-B0BF0226A5AF}"/>
              </a:ext>
            </a:extLst>
          </p:cNvPr>
          <p:cNvSpPr>
            <a:spLocks noGrp="1"/>
          </p:cNvSpPr>
          <p:nvPr>
            <p:ph type="sldNum" sz="quarter" idx="12"/>
          </p:nvPr>
        </p:nvSpPr>
        <p:spPr/>
        <p:txBody>
          <a:bodyPr/>
          <a:lstStyle>
            <a:lvl1pPr>
              <a:defRPr/>
            </a:lvl1pPr>
          </a:lstStyle>
          <a:p>
            <a:pPr>
              <a:defRPr/>
            </a:pPr>
            <a:fld id="{FB36CFE6-5312-4995-8DE6-0969388C1A79}" type="slidenum">
              <a:rPr lang="de-AT" altLang="de-DE"/>
              <a:pPr>
                <a:defRPr/>
              </a:pPr>
              <a:t>‹#›</a:t>
            </a:fld>
            <a:endParaRPr lang="de-AT" altLang="de-DE"/>
          </a:p>
        </p:txBody>
      </p:sp>
    </p:spTree>
    <p:extLst>
      <p:ext uri="{BB962C8B-B14F-4D97-AF65-F5344CB8AC3E}">
        <p14:creationId xmlns:p14="http://schemas.microsoft.com/office/powerpoint/2010/main" val="13354822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Vertikaler Textplatzhalter 2"/>
          <p:cNvSpPr>
            <a:spLocks noGrp="1"/>
          </p:cNvSpPr>
          <p:nvPr>
            <p:ph type="body" orient="vert" idx="1"/>
          </p:nvPr>
        </p:nvSpPr>
        <p:spPr>
          <a:xfrm>
            <a:off x="838200" y="1825625"/>
            <a:ext cx="10515600" cy="4351339"/>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47A66AA2-FCE3-4863-82C7-CABF638AA553}"/>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7FEBCBF5-C57F-4443-9436-108B06577476}"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344AFF46-3556-42D4-9E21-DE9AAEF56D47}"/>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25E7F40C-F7DF-492D-8A2B-C4E3F6CE0BE7}"/>
              </a:ext>
            </a:extLst>
          </p:cNvPr>
          <p:cNvSpPr>
            <a:spLocks noGrp="1"/>
          </p:cNvSpPr>
          <p:nvPr>
            <p:ph type="sldNum" sz="quarter" idx="12"/>
          </p:nvPr>
        </p:nvSpPr>
        <p:spPr/>
        <p:txBody>
          <a:bodyPr/>
          <a:lstStyle>
            <a:lvl1pPr>
              <a:defRPr/>
            </a:lvl1pPr>
          </a:lstStyle>
          <a:p>
            <a:pPr>
              <a:defRPr/>
            </a:pPr>
            <a:fld id="{C49C44B0-52A8-4A02-8167-DE0A859319EF}" type="slidenum">
              <a:rPr lang="de-AT" altLang="de-DE"/>
              <a:pPr>
                <a:defRPr/>
              </a:pPr>
              <a:t>‹#›</a:t>
            </a:fld>
            <a:endParaRPr lang="de-AT" altLang="de-DE"/>
          </a:p>
        </p:txBody>
      </p:sp>
    </p:spTree>
    <p:extLst>
      <p:ext uri="{BB962C8B-B14F-4D97-AF65-F5344CB8AC3E}">
        <p14:creationId xmlns:p14="http://schemas.microsoft.com/office/powerpoint/2010/main" val="5380104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2" y="365127"/>
            <a:ext cx="2628900" cy="5811839"/>
          </a:xfrm>
          <a:prstGeom prst="rect">
            <a:avLst/>
          </a:prstGeom>
        </p:spPr>
        <p:txBody>
          <a:bodyPr vert="eaVert"/>
          <a:lstStyle/>
          <a:p>
            <a:r>
              <a:rPr lang="de-DE"/>
              <a:t>Titelmasterformat durch Klicken bearbeiten</a:t>
            </a:r>
            <a:endParaRPr lang="de-AT"/>
          </a:p>
        </p:txBody>
      </p:sp>
      <p:sp>
        <p:nvSpPr>
          <p:cNvPr id="3" name="Vertikaler Textplatzhalter 2"/>
          <p:cNvSpPr>
            <a:spLocks noGrp="1"/>
          </p:cNvSpPr>
          <p:nvPr>
            <p:ph type="body" orient="vert" idx="1"/>
          </p:nvPr>
        </p:nvSpPr>
        <p:spPr>
          <a:xfrm>
            <a:off x="838206" y="365127"/>
            <a:ext cx="7734300" cy="5811839"/>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DA3BA6EA-000F-4B67-9FCF-E7192CF0EBD2}"/>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90918776-355F-4955-8ADA-EAC08E553829}"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6419AB76-5C38-47B3-A13B-5452ECC09D4B}"/>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B8A3080C-459C-4CA3-A44D-CC8A8B7B3CDD}"/>
              </a:ext>
            </a:extLst>
          </p:cNvPr>
          <p:cNvSpPr>
            <a:spLocks noGrp="1"/>
          </p:cNvSpPr>
          <p:nvPr>
            <p:ph type="sldNum" sz="quarter" idx="12"/>
          </p:nvPr>
        </p:nvSpPr>
        <p:spPr/>
        <p:txBody>
          <a:bodyPr/>
          <a:lstStyle>
            <a:lvl1pPr>
              <a:defRPr/>
            </a:lvl1pPr>
          </a:lstStyle>
          <a:p>
            <a:pPr>
              <a:defRPr/>
            </a:pPr>
            <a:fld id="{61359A00-3B7A-4946-B90F-71190716A99A}" type="slidenum">
              <a:rPr lang="de-AT" altLang="de-DE"/>
              <a:pPr>
                <a:defRPr/>
              </a:pPr>
              <a:t>‹#›</a:t>
            </a:fld>
            <a:endParaRPr lang="de-AT" altLang="de-DE"/>
          </a:p>
        </p:txBody>
      </p:sp>
    </p:spTree>
    <p:extLst>
      <p:ext uri="{BB962C8B-B14F-4D97-AF65-F5344CB8AC3E}">
        <p14:creationId xmlns:p14="http://schemas.microsoft.com/office/powerpoint/2010/main" val="26405704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Foliennummernplatzhalter 3">
            <a:extLst>
              <a:ext uri="{FF2B5EF4-FFF2-40B4-BE49-F238E27FC236}">
                <a16:creationId xmlns:a16="http://schemas.microsoft.com/office/drawing/2014/main" id="{56BDAF9C-38F5-4377-9D0D-E9653975C087}"/>
              </a:ext>
            </a:extLst>
          </p:cNvPr>
          <p:cNvSpPr>
            <a:spLocks noGrp="1"/>
          </p:cNvSpPr>
          <p:nvPr>
            <p:ph type="sldNum" sz="quarter" idx="10"/>
          </p:nvPr>
        </p:nvSpPr>
        <p:spPr>
          <a:xfrm>
            <a:off x="9298517" y="6492876"/>
            <a:ext cx="2743200" cy="365125"/>
          </a:xfrm>
        </p:spPr>
        <p:txBody>
          <a:bodyPr/>
          <a:lstStyle>
            <a:lvl1pPr>
              <a:defRPr/>
            </a:lvl1pPr>
          </a:lstStyle>
          <a:p>
            <a:pPr>
              <a:defRPr/>
            </a:pPr>
            <a:fld id="{C927C71E-2785-45C2-BEA2-C20E130B9317}" type="slidenum">
              <a:rPr lang="de-AT" altLang="de-DE"/>
              <a:pPr>
                <a:defRPr/>
              </a:pPr>
              <a:t>‹#›</a:t>
            </a:fld>
            <a:endParaRPr lang="de-AT" altLang="de-DE"/>
          </a:p>
        </p:txBody>
      </p:sp>
    </p:spTree>
    <p:extLst>
      <p:ext uri="{BB962C8B-B14F-4D97-AF65-F5344CB8AC3E}">
        <p14:creationId xmlns:p14="http://schemas.microsoft.com/office/powerpoint/2010/main" val="23957551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Benutzerdefiniertes Layout">
    <p:spTree>
      <p:nvGrpSpPr>
        <p:cNvPr id="1" name=""/>
        <p:cNvGrpSpPr/>
        <p:nvPr/>
      </p:nvGrpSpPr>
      <p:grpSpPr>
        <a:xfrm>
          <a:off x="0" y="0"/>
          <a:ext cx="0" cy="0"/>
          <a:chOff x="0" y="0"/>
          <a:chExt cx="0" cy="0"/>
        </a:xfrm>
      </p:grpSpPr>
      <p:sp>
        <p:nvSpPr>
          <p:cNvPr id="2" name="Foliennummernplatzhalter 5">
            <a:extLst>
              <a:ext uri="{FF2B5EF4-FFF2-40B4-BE49-F238E27FC236}">
                <a16:creationId xmlns:a16="http://schemas.microsoft.com/office/drawing/2014/main" id="{03C0B440-1CE3-4224-979C-6AB64E634E58}"/>
              </a:ext>
            </a:extLst>
          </p:cNvPr>
          <p:cNvSpPr>
            <a:spLocks noGrp="1"/>
          </p:cNvSpPr>
          <p:nvPr>
            <p:ph type="sldNum" sz="quarter" idx="10"/>
          </p:nvPr>
        </p:nvSpPr>
        <p:spPr/>
        <p:txBody>
          <a:bodyPr/>
          <a:lstStyle>
            <a:lvl1pPr>
              <a:defRPr/>
            </a:lvl1pPr>
          </a:lstStyle>
          <a:p>
            <a:pPr>
              <a:defRPr/>
            </a:pPr>
            <a:fld id="{551E5E78-E5F9-4CF0-A436-50F56D6C2339}" type="slidenum">
              <a:rPr lang="de-AT" altLang="de-DE"/>
              <a:pPr>
                <a:defRPr/>
              </a:pPr>
              <a:t>‹#›</a:t>
            </a:fld>
            <a:endParaRPr lang="de-AT" altLang="de-DE"/>
          </a:p>
        </p:txBody>
      </p:sp>
    </p:spTree>
    <p:extLst>
      <p:ext uri="{BB962C8B-B14F-4D97-AF65-F5344CB8AC3E}">
        <p14:creationId xmlns:p14="http://schemas.microsoft.com/office/powerpoint/2010/main" val="10429766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de-DE"/>
              <a:t>Titelmasterformat durch Klicken bearbeiten</a:t>
            </a:r>
            <a:endParaRPr lang="de-AT"/>
          </a:p>
        </p:txBody>
      </p:sp>
      <p:sp>
        <p:nvSpPr>
          <p:cNvPr id="3" name="Untertitel 2"/>
          <p:cNvSpPr>
            <a:spLocks noGrp="1"/>
          </p:cNvSpPr>
          <p:nvPr>
            <p:ph type="subTitle" idx="1"/>
          </p:nvPr>
        </p:nvSpPr>
        <p:spPr>
          <a:xfrm>
            <a:off x="1524000" y="3602038"/>
            <a:ext cx="9144000" cy="1655763"/>
          </a:xfrm>
          <a:prstGeom prst="rect">
            <a:avLst/>
          </a:prstGeom>
        </p:spPr>
        <p:txBody>
          <a:bodyPr/>
          <a:lstStyle>
            <a:lvl1pPr marL="0" indent="0" algn="ctr">
              <a:buNone/>
              <a:defRPr sz="1800"/>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de-DE"/>
              <a:t>Formatvorlage des Untertitelmasters durch Klicken bearbeiten</a:t>
            </a:r>
            <a:endParaRPr lang="de-AT"/>
          </a:p>
        </p:txBody>
      </p:sp>
      <p:sp>
        <p:nvSpPr>
          <p:cNvPr id="4" name="Datumsplatzhalter 3">
            <a:extLst>
              <a:ext uri="{FF2B5EF4-FFF2-40B4-BE49-F238E27FC236}">
                <a16:creationId xmlns:a16="http://schemas.microsoft.com/office/drawing/2014/main" id="{4C599F8F-4881-49FC-B337-A1E86D14DF2F}"/>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183D1871-7613-4059-A701-4CC6AF068DA4}"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9A3D04BD-94F9-4B74-8456-D3FB86A86664}"/>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728E45FC-ABC2-45CB-A89E-2E608F5DDB4D}"/>
              </a:ext>
            </a:extLst>
          </p:cNvPr>
          <p:cNvSpPr>
            <a:spLocks noGrp="1"/>
          </p:cNvSpPr>
          <p:nvPr>
            <p:ph type="sldNum" sz="quarter" idx="12"/>
          </p:nvPr>
        </p:nvSpPr>
        <p:spPr/>
        <p:txBody>
          <a:bodyPr/>
          <a:lstStyle>
            <a:lvl1pPr>
              <a:defRPr/>
            </a:lvl1pPr>
          </a:lstStyle>
          <a:p>
            <a:pPr>
              <a:defRPr/>
            </a:pPr>
            <a:fld id="{07211140-1A71-4D89-9BB2-54EA2265DED9}" type="slidenum">
              <a:rPr lang="de-AT" altLang="de-DE"/>
              <a:pPr>
                <a:defRPr/>
              </a:pPr>
              <a:t>‹#›</a:t>
            </a:fld>
            <a:endParaRPr lang="de-AT" altLang="de-DE"/>
          </a:p>
        </p:txBody>
      </p:sp>
    </p:spTree>
    <p:extLst>
      <p:ext uri="{BB962C8B-B14F-4D97-AF65-F5344CB8AC3E}">
        <p14:creationId xmlns:p14="http://schemas.microsoft.com/office/powerpoint/2010/main" val="28820432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Inhaltsplatzhalter 2"/>
          <p:cNvSpPr>
            <a:spLocks noGrp="1"/>
          </p:cNvSpPr>
          <p:nvPr>
            <p:ph idx="1"/>
          </p:nvPr>
        </p:nvSpPr>
        <p:spPr>
          <a:xfrm>
            <a:off x="838200" y="1825625"/>
            <a:ext cx="105156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28BC151C-0734-4CE1-826B-BA61147BF32E}"/>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53A6BFA1-4F9C-43A6-8519-1E590DDA3B05}"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25F8F0B7-0094-4138-8ED7-8FCF6DED50E7}"/>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B63B162B-59E7-4D5C-B72F-8AEEB73D9DBE}"/>
              </a:ext>
            </a:extLst>
          </p:cNvPr>
          <p:cNvSpPr>
            <a:spLocks noGrp="1"/>
          </p:cNvSpPr>
          <p:nvPr>
            <p:ph type="sldNum" sz="quarter" idx="12"/>
          </p:nvPr>
        </p:nvSpPr>
        <p:spPr/>
        <p:txBody>
          <a:bodyPr/>
          <a:lstStyle>
            <a:lvl1pPr>
              <a:defRPr/>
            </a:lvl1pPr>
          </a:lstStyle>
          <a:p>
            <a:pPr>
              <a:defRPr/>
            </a:pPr>
            <a:fld id="{DA59AE4E-AD70-499F-B792-E4256339DBB8}" type="slidenum">
              <a:rPr lang="de-AT" altLang="de-DE"/>
              <a:pPr>
                <a:defRPr/>
              </a:pPr>
              <a:t>‹#›</a:t>
            </a:fld>
            <a:endParaRPr lang="de-AT" altLang="de-DE"/>
          </a:p>
        </p:txBody>
      </p:sp>
    </p:spTree>
    <p:extLst>
      <p:ext uri="{BB962C8B-B14F-4D97-AF65-F5344CB8AC3E}">
        <p14:creationId xmlns:p14="http://schemas.microsoft.com/office/powerpoint/2010/main" val="39060330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46"/>
            <a:ext cx="10515600" cy="2852737"/>
          </a:xfrm>
          <a:prstGeom prst="rect">
            <a:avLst/>
          </a:prstGeom>
        </p:spPr>
        <p:txBody>
          <a:bodyPr anchor="b"/>
          <a:lstStyle>
            <a:lvl1pPr>
              <a:defRPr sz="4500"/>
            </a:lvl1pPr>
          </a:lstStyle>
          <a:p>
            <a:r>
              <a:rPr lang="de-DE"/>
              <a:t>Titelmasterformat durch Klicken bearbeiten</a:t>
            </a:r>
            <a:endParaRPr lang="de-AT"/>
          </a:p>
        </p:txBody>
      </p:sp>
      <p:sp>
        <p:nvSpPr>
          <p:cNvPr id="3" name="Textplatzhalter 2"/>
          <p:cNvSpPr>
            <a:spLocks noGrp="1"/>
          </p:cNvSpPr>
          <p:nvPr>
            <p:ph type="body" idx="1"/>
          </p:nvPr>
        </p:nvSpPr>
        <p:spPr>
          <a:xfrm>
            <a:off x="831851" y="4589470"/>
            <a:ext cx="10515600" cy="1500187"/>
          </a:xfrm>
          <a:prstGeom prst="rect">
            <a:avLst/>
          </a:prstGeom>
        </p:spPr>
        <p:txBody>
          <a:bodyPr/>
          <a:lstStyle>
            <a:lvl1pPr marL="0" indent="0">
              <a:buNone/>
              <a:defRPr sz="1800">
                <a:solidFill>
                  <a:schemeClr val="tx1">
                    <a:tint val="75000"/>
                  </a:schemeClr>
                </a:solidFill>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de-DE"/>
              <a:t>Textmasterformat bearbeiten</a:t>
            </a:r>
          </a:p>
        </p:txBody>
      </p:sp>
      <p:sp>
        <p:nvSpPr>
          <p:cNvPr id="4" name="Datumsplatzhalter 3">
            <a:extLst>
              <a:ext uri="{FF2B5EF4-FFF2-40B4-BE49-F238E27FC236}">
                <a16:creationId xmlns:a16="http://schemas.microsoft.com/office/drawing/2014/main" id="{20F24BAC-E0D7-4EE5-801D-76C870741C7A}"/>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DD3C0DD7-4C34-40CA-A2C6-A77CBB32D7BF}"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85FFD063-0914-48E5-84B3-30CF338F22FA}"/>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A401F7DC-1E91-42D6-9274-E16FA3F5A5C6}"/>
              </a:ext>
            </a:extLst>
          </p:cNvPr>
          <p:cNvSpPr>
            <a:spLocks noGrp="1"/>
          </p:cNvSpPr>
          <p:nvPr>
            <p:ph type="sldNum" sz="quarter" idx="12"/>
          </p:nvPr>
        </p:nvSpPr>
        <p:spPr/>
        <p:txBody>
          <a:bodyPr/>
          <a:lstStyle>
            <a:lvl1pPr>
              <a:defRPr/>
            </a:lvl1pPr>
          </a:lstStyle>
          <a:p>
            <a:pPr>
              <a:defRPr/>
            </a:pPr>
            <a:fld id="{F6121389-A015-431C-8C04-F6A9F2570F13}" type="slidenum">
              <a:rPr lang="de-AT" altLang="de-DE"/>
              <a:pPr>
                <a:defRPr/>
              </a:pPr>
              <a:t>‹#›</a:t>
            </a:fld>
            <a:endParaRPr lang="de-AT" altLang="de-DE"/>
          </a:p>
        </p:txBody>
      </p:sp>
    </p:spTree>
    <p:extLst>
      <p:ext uri="{BB962C8B-B14F-4D97-AF65-F5344CB8AC3E}">
        <p14:creationId xmlns:p14="http://schemas.microsoft.com/office/powerpoint/2010/main" val="18837529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Inhaltsplatzhalter 2"/>
          <p:cNvSpPr>
            <a:spLocks noGrp="1"/>
          </p:cNvSpPr>
          <p:nvPr>
            <p:ph sz="half" idx="1"/>
          </p:nvPr>
        </p:nvSpPr>
        <p:spPr>
          <a:xfrm>
            <a:off x="838200" y="1825625"/>
            <a:ext cx="51816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p:cNvSpPr>
            <a:spLocks noGrp="1"/>
          </p:cNvSpPr>
          <p:nvPr>
            <p:ph sz="half" idx="2"/>
          </p:nvPr>
        </p:nvSpPr>
        <p:spPr>
          <a:xfrm>
            <a:off x="6172200" y="1825625"/>
            <a:ext cx="51816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a:extLst>
              <a:ext uri="{FF2B5EF4-FFF2-40B4-BE49-F238E27FC236}">
                <a16:creationId xmlns:a16="http://schemas.microsoft.com/office/drawing/2014/main" id="{377580C8-BA38-4706-A746-EEEF41641AAA}"/>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32F101E3-9103-4CBC-802D-B7774645D509}"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59637DEA-D2E1-4F8D-BEBD-57A2E60C1481}"/>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7" name="Foliennummernplatzhalter 6">
            <a:extLst>
              <a:ext uri="{FF2B5EF4-FFF2-40B4-BE49-F238E27FC236}">
                <a16:creationId xmlns:a16="http://schemas.microsoft.com/office/drawing/2014/main" id="{CBB073F5-CBC0-4A41-8746-4972F5F922E3}"/>
              </a:ext>
            </a:extLst>
          </p:cNvPr>
          <p:cNvSpPr>
            <a:spLocks noGrp="1"/>
          </p:cNvSpPr>
          <p:nvPr>
            <p:ph type="sldNum" sz="quarter" idx="12"/>
          </p:nvPr>
        </p:nvSpPr>
        <p:spPr/>
        <p:txBody>
          <a:bodyPr/>
          <a:lstStyle>
            <a:lvl1pPr>
              <a:defRPr/>
            </a:lvl1pPr>
          </a:lstStyle>
          <a:p>
            <a:pPr>
              <a:defRPr/>
            </a:pPr>
            <a:fld id="{FAA6CD1C-43FE-458B-AEB3-AA3D98ED5376}" type="slidenum">
              <a:rPr lang="de-AT" altLang="de-DE"/>
              <a:pPr>
                <a:defRPr/>
              </a:pPr>
              <a:t>‹#›</a:t>
            </a:fld>
            <a:endParaRPr lang="de-AT" altLang="de-DE"/>
          </a:p>
        </p:txBody>
      </p:sp>
    </p:spTree>
    <p:extLst>
      <p:ext uri="{BB962C8B-B14F-4D97-AF65-F5344CB8AC3E}">
        <p14:creationId xmlns:p14="http://schemas.microsoft.com/office/powerpoint/2010/main" val="1098212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9"/>
            <a:ext cx="10515600" cy="1325563"/>
          </a:xfrm>
          <a:prstGeom prst="rect">
            <a:avLst/>
          </a:prstGeom>
        </p:spPr>
        <p:txBody>
          <a:bodyPr/>
          <a:lstStyle/>
          <a:p>
            <a:r>
              <a:rPr lang="de-DE"/>
              <a:t>Titelmasterformat durch Klicken bearbeiten</a:t>
            </a:r>
            <a:endParaRPr lang="de-AT"/>
          </a:p>
        </p:txBody>
      </p:sp>
      <p:sp>
        <p:nvSpPr>
          <p:cNvPr id="3" name="Textplatzhalter 2"/>
          <p:cNvSpPr>
            <a:spLocks noGrp="1"/>
          </p:cNvSpPr>
          <p:nvPr>
            <p:ph type="body" idx="1"/>
          </p:nvPr>
        </p:nvSpPr>
        <p:spPr>
          <a:xfrm>
            <a:off x="839789" y="1681163"/>
            <a:ext cx="5157787" cy="823912"/>
          </a:xfrm>
          <a:prstGeom prst="rect">
            <a:avLst/>
          </a:prstGeo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de-DE"/>
              <a:t>Textmasterformat bearbeiten</a:t>
            </a:r>
          </a:p>
        </p:txBody>
      </p:sp>
      <p:sp>
        <p:nvSpPr>
          <p:cNvPr id="4" name="Inhaltsplatzhalter 3"/>
          <p:cNvSpPr>
            <a:spLocks noGrp="1"/>
          </p:cNvSpPr>
          <p:nvPr>
            <p:ph sz="half" idx="2"/>
          </p:nvPr>
        </p:nvSpPr>
        <p:spPr>
          <a:xfrm>
            <a:off x="839789" y="2505075"/>
            <a:ext cx="5157787" cy="36845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p:cNvSpPr>
            <a:spLocks noGrp="1"/>
          </p:cNvSpPr>
          <p:nvPr>
            <p:ph type="body" sz="quarter" idx="3"/>
          </p:nvPr>
        </p:nvSpPr>
        <p:spPr>
          <a:xfrm>
            <a:off x="6172206" y="1681163"/>
            <a:ext cx="5183188" cy="823912"/>
          </a:xfrm>
          <a:prstGeom prst="rect">
            <a:avLst/>
          </a:prstGeo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de-DE"/>
              <a:t>Textmasterformat bearbeiten</a:t>
            </a:r>
          </a:p>
        </p:txBody>
      </p:sp>
      <p:sp>
        <p:nvSpPr>
          <p:cNvPr id="6" name="Inhaltsplatzhalter 5"/>
          <p:cNvSpPr>
            <a:spLocks noGrp="1"/>
          </p:cNvSpPr>
          <p:nvPr>
            <p:ph sz="quarter" idx="4"/>
          </p:nvPr>
        </p:nvSpPr>
        <p:spPr>
          <a:xfrm>
            <a:off x="6172206" y="2505075"/>
            <a:ext cx="5183188" cy="36845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a:extLst>
              <a:ext uri="{FF2B5EF4-FFF2-40B4-BE49-F238E27FC236}">
                <a16:creationId xmlns:a16="http://schemas.microsoft.com/office/drawing/2014/main" id="{00D6CBDB-CABB-4A01-A801-ABD83B40415F}"/>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C362DB8D-7F21-412E-BCF8-E28B018394EC}" type="datetimeFigureOut">
              <a:rPr lang="de-AT" altLang="de-DE"/>
              <a:pPr>
                <a:defRPr/>
              </a:pPr>
              <a:t>20.09.2021</a:t>
            </a:fld>
            <a:endParaRPr lang="de-AT" altLang="de-DE"/>
          </a:p>
        </p:txBody>
      </p:sp>
      <p:sp>
        <p:nvSpPr>
          <p:cNvPr id="8" name="Fußzeilenplatzhalter 7">
            <a:extLst>
              <a:ext uri="{FF2B5EF4-FFF2-40B4-BE49-F238E27FC236}">
                <a16:creationId xmlns:a16="http://schemas.microsoft.com/office/drawing/2014/main" id="{C6ED0BFB-578E-45C2-8D14-168BDA5D13A7}"/>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9" name="Foliennummernplatzhalter 8">
            <a:extLst>
              <a:ext uri="{FF2B5EF4-FFF2-40B4-BE49-F238E27FC236}">
                <a16:creationId xmlns:a16="http://schemas.microsoft.com/office/drawing/2014/main" id="{2B8CDC8B-486D-413C-9362-80F93086D1F4}"/>
              </a:ext>
            </a:extLst>
          </p:cNvPr>
          <p:cNvSpPr>
            <a:spLocks noGrp="1"/>
          </p:cNvSpPr>
          <p:nvPr>
            <p:ph type="sldNum" sz="quarter" idx="12"/>
          </p:nvPr>
        </p:nvSpPr>
        <p:spPr/>
        <p:txBody>
          <a:bodyPr/>
          <a:lstStyle>
            <a:lvl1pPr>
              <a:defRPr/>
            </a:lvl1pPr>
          </a:lstStyle>
          <a:p>
            <a:pPr>
              <a:defRPr/>
            </a:pPr>
            <a:fld id="{686FED0E-BC60-49C8-93CA-A66BBA949D5F}" type="slidenum">
              <a:rPr lang="de-AT" altLang="de-DE"/>
              <a:pPr>
                <a:defRPr/>
              </a:pPr>
              <a:t>‹#›</a:t>
            </a:fld>
            <a:endParaRPr lang="de-AT" altLang="de-DE"/>
          </a:p>
        </p:txBody>
      </p:sp>
    </p:spTree>
    <p:extLst>
      <p:ext uri="{BB962C8B-B14F-4D97-AF65-F5344CB8AC3E}">
        <p14:creationId xmlns:p14="http://schemas.microsoft.com/office/powerpoint/2010/main" val="31773828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17A4222C-7C84-498F-96B7-9906D2E2EE8B}"/>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67DAA829-6AF0-49EB-AAD5-50AA861D9CB7}" type="datetimeFigureOut">
              <a:rPr lang="de-AT" altLang="de-DE"/>
              <a:pPr>
                <a:defRPr/>
              </a:pPr>
              <a:t>20.09.2021</a:t>
            </a:fld>
            <a:endParaRPr lang="de-AT" altLang="de-DE"/>
          </a:p>
        </p:txBody>
      </p:sp>
      <p:sp>
        <p:nvSpPr>
          <p:cNvPr id="4" name="Fußzeilenplatzhalter 3">
            <a:extLst>
              <a:ext uri="{FF2B5EF4-FFF2-40B4-BE49-F238E27FC236}">
                <a16:creationId xmlns:a16="http://schemas.microsoft.com/office/drawing/2014/main" id="{8474AAA1-09E5-4C65-A376-87AD924D1214}"/>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5" name="Foliennummernplatzhalter 4">
            <a:extLst>
              <a:ext uri="{FF2B5EF4-FFF2-40B4-BE49-F238E27FC236}">
                <a16:creationId xmlns:a16="http://schemas.microsoft.com/office/drawing/2014/main" id="{47339491-F2D4-40F1-BCA1-79EB53ACFE56}"/>
              </a:ext>
            </a:extLst>
          </p:cNvPr>
          <p:cNvSpPr>
            <a:spLocks noGrp="1"/>
          </p:cNvSpPr>
          <p:nvPr>
            <p:ph type="sldNum" sz="quarter" idx="12"/>
          </p:nvPr>
        </p:nvSpPr>
        <p:spPr/>
        <p:txBody>
          <a:bodyPr/>
          <a:lstStyle>
            <a:lvl1pPr>
              <a:defRPr/>
            </a:lvl1pPr>
          </a:lstStyle>
          <a:p>
            <a:pPr>
              <a:defRPr/>
            </a:pPr>
            <a:fld id="{0DAF8E9D-4600-4CFC-BE88-A598476E35F7}" type="slidenum">
              <a:rPr lang="de-AT" altLang="de-DE"/>
              <a:pPr>
                <a:defRPr/>
              </a:pPr>
              <a:t>‹#›</a:t>
            </a:fld>
            <a:endParaRPr lang="de-AT" altLang="de-DE"/>
          </a:p>
        </p:txBody>
      </p:sp>
    </p:spTree>
    <p:extLst>
      <p:ext uri="{BB962C8B-B14F-4D97-AF65-F5344CB8AC3E}">
        <p14:creationId xmlns:p14="http://schemas.microsoft.com/office/powerpoint/2010/main" val="20564795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AC2E85EF-75AF-4DA0-B00B-C914FAFD61A8}"/>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CB60A845-D61E-42C7-A813-7BF7A4248B38}" type="datetimeFigureOut">
              <a:rPr lang="de-AT" altLang="de-DE"/>
              <a:pPr>
                <a:defRPr/>
              </a:pPr>
              <a:t>20.09.2021</a:t>
            </a:fld>
            <a:endParaRPr lang="de-AT" altLang="de-DE"/>
          </a:p>
        </p:txBody>
      </p:sp>
      <p:sp>
        <p:nvSpPr>
          <p:cNvPr id="4" name="Fußzeilenplatzhalter 3">
            <a:extLst>
              <a:ext uri="{FF2B5EF4-FFF2-40B4-BE49-F238E27FC236}">
                <a16:creationId xmlns:a16="http://schemas.microsoft.com/office/drawing/2014/main" id="{0B25C3B5-E740-4BCD-8325-D55D556F8BD4}"/>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5" name="Foliennummernplatzhalter 4">
            <a:extLst>
              <a:ext uri="{FF2B5EF4-FFF2-40B4-BE49-F238E27FC236}">
                <a16:creationId xmlns:a16="http://schemas.microsoft.com/office/drawing/2014/main" id="{F9FB7814-B557-46A5-973D-7F285BF1485B}"/>
              </a:ext>
            </a:extLst>
          </p:cNvPr>
          <p:cNvSpPr>
            <a:spLocks noGrp="1"/>
          </p:cNvSpPr>
          <p:nvPr>
            <p:ph type="sldNum" sz="quarter" idx="12"/>
          </p:nvPr>
        </p:nvSpPr>
        <p:spPr/>
        <p:txBody>
          <a:bodyPr/>
          <a:lstStyle>
            <a:lvl1pPr>
              <a:defRPr/>
            </a:lvl1pPr>
          </a:lstStyle>
          <a:p>
            <a:pPr>
              <a:defRPr/>
            </a:pPr>
            <a:fld id="{60B49CC3-96F4-4B7F-A94C-703F762456F4}" type="slidenum">
              <a:rPr lang="de-AT" altLang="de-DE"/>
              <a:pPr>
                <a:defRPr/>
              </a:pPr>
              <a:t>‹#›</a:t>
            </a:fld>
            <a:endParaRPr lang="de-AT" altLang="de-DE"/>
          </a:p>
        </p:txBody>
      </p:sp>
    </p:spTree>
    <p:extLst>
      <p:ext uri="{BB962C8B-B14F-4D97-AF65-F5344CB8AC3E}">
        <p14:creationId xmlns:p14="http://schemas.microsoft.com/office/powerpoint/2010/main" val="11273628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3F26C405-3A81-4154-ACB7-E96E9929A4FB}"/>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AFE35DEC-95FA-4A62-A10E-57E005BC1AFF}" type="datetimeFigureOut">
              <a:rPr lang="de-AT" altLang="de-DE"/>
              <a:pPr>
                <a:defRPr/>
              </a:pPr>
              <a:t>20.09.2021</a:t>
            </a:fld>
            <a:endParaRPr lang="de-AT" altLang="de-DE"/>
          </a:p>
        </p:txBody>
      </p:sp>
      <p:sp>
        <p:nvSpPr>
          <p:cNvPr id="4" name="Fußzeilenplatzhalter 3">
            <a:extLst>
              <a:ext uri="{FF2B5EF4-FFF2-40B4-BE49-F238E27FC236}">
                <a16:creationId xmlns:a16="http://schemas.microsoft.com/office/drawing/2014/main" id="{2CAA1414-414F-4CB7-8250-DF14260C57FC}"/>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5" name="Foliennummernplatzhalter 4">
            <a:extLst>
              <a:ext uri="{FF2B5EF4-FFF2-40B4-BE49-F238E27FC236}">
                <a16:creationId xmlns:a16="http://schemas.microsoft.com/office/drawing/2014/main" id="{DFB420F6-3293-4E1B-9A8D-112502FFD370}"/>
              </a:ext>
            </a:extLst>
          </p:cNvPr>
          <p:cNvSpPr>
            <a:spLocks noGrp="1"/>
          </p:cNvSpPr>
          <p:nvPr>
            <p:ph type="sldNum" sz="quarter" idx="12"/>
          </p:nvPr>
        </p:nvSpPr>
        <p:spPr/>
        <p:txBody>
          <a:bodyPr/>
          <a:lstStyle>
            <a:lvl1pPr>
              <a:defRPr/>
            </a:lvl1pPr>
          </a:lstStyle>
          <a:p>
            <a:pPr>
              <a:defRPr/>
            </a:pPr>
            <a:fld id="{14CAEA98-470E-49E2-B369-56EBE74D4B30}" type="slidenum">
              <a:rPr lang="de-AT" altLang="de-DE"/>
              <a:pPr>
                <a:defRPr/>
              </a:pPr>
              <a:t>‹#›</a:t>
            </a:fld>
            <a:endParaRPr lang="de-AT" altLang="de-DE"/>
          </a:p>
        </p:txBody>
      </p:sp>
    </p:spTree>
    <p:extLst>
      <p:ext uri="{BB962C8B-B14F-4D97-AF65-F5344CB8AC3E}">
        <p14:creationId xmlns:p14="http://schemas.microsoft.com/office/powerpoint/2010/main" val="352599466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a:prstGeom prst="rect">
            <a:avLst/>
          </a:prstGeom>
        </p:spPr>
        <p:txBody>
          <a:bodyPr anchor="b"/>
          <a:lstStyle>
            <a:lvl1pPr>
              <a:defRPr sz="2400"/>
            </a:lvl1pPr>
          </a:lstStyle>
          <a:p>
            <a:r>
              <a:rPr lang="de-DE"/>
              <a:t>Titelmasterformat durch Klicken bearbeiten</a:t>
            </a:r>
            <a:endParaRPr lang="de-AT"/>
          </a:p>
        </p:txBody>
      </p:sp>
      <p:sp>
        <p:nvSpPr>
          <p:cNvPr id="3" name="Inhaltsplatzhalter 2"/>
          <p:cNvSpPr>
            <a:spLocks noGrp="1"/>
          </p:cNvSpPr>
          <p:nvPr>
            <p:ph idx="1"/>
          </p:nvPr>
        </p:nvSpPr>
        <p:spPr>
          <a:xfrm>
            <a:off x="5183188" y="987433"/>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p:cNvSpPr>
            <a:spLocks noGrp="1"/>
          </p:cNvSpPr>
          <p:nvPr>
            <p:ph type="body" sz="half" idx="2"/>
          </p:nvPr>
        </p:nvSpPr>
        <p:spPr>
          <a:xfrm>
            <a:off x="839788" y="2057401"/>
            <a:ext cx="3932237" cy="3811588"/>
          </a:xfrm>
          <a:prstGeom prst="rect">
            <a:avLst/>
          </a:prstGeo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de-DE"/>
              <a:t>Textmasterformat bearbeiten</a:t>
            </a:r>
          </a:p>
        </p:txBody>
      </p:sp>
      <p:sp>
        <p:nvSpPr>
          <p:cNvPr id="5" name="Datumsplatzhalter 4">
            <a:extLst>
              <a:ext uri="{FF2B5EF4-FFF2-40B4-BE49-F238E27FC236}">
                <a16:creationId xmlns:a16="http://schemas.microsoft.com/office/drawing/2014/main" id="{796BF653-9D9D-4ADE-A682-6A2D5D5DB2D4}"/>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362B6020-874C-4FDF-A652-C52FB70DA8C5}"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DD69BBDD-9A31-4EB5-9EDD-A3AA18E253CB}"/>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7" name="Foliennummernplatzhalter 6">
            <a:extLst>
              <a:ext uri="{FF2B5EF4-FFF2-40B4-BE49-F238E27FC236}">
                <a16:creationId xmlns:a16="http://schemas.microsoft.com/office/drawing/2014/main" id="{B2618929-299B-4834-874E-78688BCA54AB}"/>
              </a:ext>
            </a:extLst>
          </p:cNvPr>
          <p:cNvSpPr>
            <a:spLocks noGrp="1"/>
          </p:cNvSpPr>
          <p:nvPr>
            <p:ph type="sldNum" sz="quarter" idx="12"/>
          </p:nvPr>
        </p:nvSpPr>
        <p:spPr/>
        <p:txBody>
          <a:bodyPr/>
          <a:lstStyle>
            <a:lvl1pPr>
              <a:defRPr/>
            </a:lvl1pPr>
          </a:lstStyle>
          <a:p>
            <a:pPr>
              <a:defRPr/>
            </a:pPr>
            <a:fld id="{D7265E4E-DA84-4615-B48C-7E921B39B5DD}" type="slidenum">
              <a:rPr lang="de-AT" altLang="de-DE"/>
              <a:pPr>
                <a:defRPr/>
              </a:pPr>
              <a:t>‹#›</a:t>
            </a:fld>
            <a:endParaRPr lang="de-AT" altLang="de-DE"/>
          </a:p>
        </p:txBody>
      </p:sp>
    </p:spTree>
    <p:extLst>
      <p:ext uri="{BB962C8B-B14F-4D97-AF65-F5344CB8AC3E}">
        <p14:creationId xmlns:p14="http://schemas.microsoft.com/office/powerpoint/2010/main" val="25994014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a:prstGeom prst="rect">
            <a:avLst/>
          </a:prstGeom>
        </p:spPr>
        <p:txBody>
          <a:bodyPr anchor="b"/>
          <a:lstStyle>
            <a:lvl1pPr>
              <a:defRPr sz="2400"/>
            </a:lvl1pPr>
          </a:lstStyle>
          <a:p>
            <a:r>
              <a:rPr lang="de-DE"/>
              <a:t>Titelmasterformat durch Klicken bearbeiten</a:t>
            </a:r>
            <a:endParaRPr lang="de-AT"/>
          </a:p>
        </p:txBody>
      </p:sp>
      <p:sp>
        <p:nvSpPr>
          <p:cNvPr id="3" name="Bildplatzhalter 2"/>
          <p:cNvSpPr>
            <a:spLocks noGrp="1"/>
          </p:cNvSpPr>
          <p:nvPr>
            <p:ph type="pic" idx="1"/>
          </p:nvPr>
        </p:nvSpPr>
        <p:spPr>
          <a:xfrm>
            <a:off x="5183188" y="987433"/>
            <a:ext cx="6172200" cy="4873625"/>
          </a:xfrm>
          <a:prstGeom prst="rect">
            <a:avLst/>
          </a:prstGeom>
        </p:spPr>
        <p:txBody>
          <a:bodyPr/>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pPr lvl="0"/>
            <a:endParaRPr lang="de-AT" noProof="0"/>
          </a:p>
        </p:txBody>
      </p:sp>
      <p:sp>
        <p:nvSpPr>
          <p:cNvPr id="4" name="Textplatzhalter 3"/>
          <p:cNvSpPr>
            <a:spLocks noGrp="1"/>
          </p:cNvSpPr>
          <p:nvPr>
            <p:ph type="body" sz="half" idx="2"/>
          </p:nvPr>
        </p:nvSpPr>
        <p:spPr>
          <a:xfrm>
            <a:off x="839788" y="2057401"/>
            <a:ext cx="3932237" cy="3811588"/>
          </a:xfrm>
          <a:prstGeom prst="rect">
            <a:avLst/>
          </a:prstGeo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de-DE"/>
              <a:t>Textmasterformat bearbeiten</a:t>
            </a:r>
          </a:p>
        </p:txBody>
      </p:sp>
      <p:sp>
        <p:nvSpPr>
          <p:cNvPr id="5" name="Datumsplatzhalter 4">
            <a:extLst>
              <a:ext uri="{FF2B5EF4-FFF2-40B4-BE49-F238E27FC236}">
                <a16:creationId xmlns:a16="http://schemas.microsoft.com/office/drawing/2014/main" id="{91FA3BC1-4B39-44A2-AAFA-E04DDE2C97D6}"/>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B549806E-0A0F-4477-9130-59FBC406A663}"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47DEFF51-36F8-4A39-A40A-317DF277A560}"/>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7" name="Foliennummernplatzhalter 6">
            <a:extLst>
              <a:ext uri="{FF2B5EF4-FFF2-40B4-BE49-F238E27FC236}">
                <a16:creationId xmlns:a16="http://schemas.microsoft.com/office/drawing/2014/main" id="{65BC860A-3044-4937-A1B3-B1298D0F7FB4}"/>
              </a:ext>
            </a:extLst>
          </p:cNvPr>
          <p:cNvSpPr>
            <a:spLocks noGrp="1"/>
          </p:cNvSpPr>
          <p:nvPr>
            <p:ph type="sldNum" sz="quarter" idx="12"/>
          </p:nvPr>
        </p:nvSpPr>
        <p:spPr/>
        <p:txBody>
          <a:bodyPr/>
          <a:lstStyle>
            <a:lvl1pPr>
              <a:defRPr/>
            </a:lvl1pPr>
          </a:lstStyle>
          <a:p>
            <a:pPr>
              <a:defRPr/>
            </a:pPr>
            <a:fld id="{879A530B-58AA-4AC5-976E-62E0AFD37DE8}" type="slidenum">
              <a:rPr lang="de-AT" altLang="de-DE"/>
              <a:pPr>
                <a:defRPr/>
              </a:pPr>
              <a:t>‹#›</a:t>
            </a:fld>
            <a:endParaRPr lang="de-AT" altLang="de-DE"/>
          </a:p>
        </p:txBody>
      </p:sp>
    </p:spTree>
    <p:extLst>
      <p:ext uri="{BB962C8B-B14F-4D97-AF65-F5344CB8AC3E}">
        <p14:creationId xmlns:p14="http://schemas.microsoft.com/office/powerpoint/2010/main" val="26555071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Vertikaler Textplatzhalter 2"/>
          <p:cNvSpPr>
            <a:spLocks noGrp="1"/>
          </p:cNvSpPr>
          <p:nvPr>
            <p:ph type="body" orient="vert" idx="1"/>
          </p:nvPr>
        </p:nvSpPr>
        <p:spPr>
          <a:xfrm>
            <a:off x="838200" y="1825625"/>
            <a:ext cx="10515600" cy="4351339"/>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DD6493C8-3441-4F65-84E9-70AD61A0DDC6}"/>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90CF344E-1EA1-48B6-BA59-6D34D1B27EF4}"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A10357A9-F86F-4F39-9FE5-296551B849A3}"/>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31AA6156-93CD-4C6E-AC4E-ED24A276EA46}"/>
              </a:ext>
            </a:extLst>
          </p:cNvPr>
          <p:cNvSpPr>
            <a:spLocks noGrp="1"/>
          </p:cNvSpPr>
          <p:nvPr>
            <p:ph type="sldNum" sz="quarter" idx="12"/>
          </p:nvPr>
        </p:nvSpPr>
        <p:spPr/>
        <p:txBody>
          <a:bodyPr/>
          <a:lstStyle>
            <a:lvl1pPr>
              <a:defRPr/>
            </a:lvl1pPr>
          </a:lstStyle>
          <a:p>
            <a:pPr>
              <a:defRPr/>
            </a:pPr>
            <a:fld id="{DE0FF6E8-8C02-4CAA-B682-45DDC894FCF3}" type="slidenum">
              <a:rPr lang="de-AT" altLang="de-DE"/>
              <a:pPr>
                <a:defRPr/>
              </a:pPr>
              <a:t>‹#›</a:t>
            </a:fld>
            <a:endParaRPr lang="de-AT" altLang="de-DE"/>
          </a:p>
        </p:txBody>
      </p:sp>
    </p:spTree>
    <p:extLst>
      <p:ext uri="{BB962C8B-B14F-4D97-AF65-F5344CB8AC3E}">
        <p14:creationId xmlns:p14="http://schemas.microsoft.com/office/powerpoint/2010/main" val="160043301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2" y="365127"/>
            <a:ext cx="2628900" cy="5811839"/>
          </a:xfrm>
          <a:prstGeom prst="rect">
            <a:avLst/>
          </a:prstGeom>
        </p:spPr>
        <p:txBody>
          <a:bodyPr vert="eaVert"/>
          <a:lstStyle/>
          <a:p>
            <a:r>
              <a:rPr lang="de-DE"/>
              <a:t>Titelmasterformat durch Klicken bearbeiten</a:t>
            </a:r>
            <a:endParaRPr lang="de-AT"/>
          </a:p>
        </p:txBody>
      </p:sp>
      <p:sp>
        <p:nvSpPr>
          <p:cNvPr id="3" name="Vertikaler Textplatzhalter 2"/>
          <p:cNvSpPr>
            <a:spLocks noGrp="1"/>
          </p:cNvSpPr>
          <p:nvPr>
            <p:ph type="body" orient="vert" idx="1"/>
          </p:nvPr>
        </p:nvSpPr>
        <p:spPr>
          <a:xfrm>
            <a:off x="838206" y="365127"/>
            <a:ext cx="7734300" cy="5811839"/>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E4F86C06-4095-42D9-842A-3EB23D38C642}"/>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fld id="{1C849759-83D5-4024-8B99-DD652FDF1FC8}"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44657844-DA9A-481C-A5ED-5872F1CB759D}"/>
              </a:ext>
            </a:extLst>
          </p:cNvPr>
          <p:cNvSpPr>
            <a:spLocks noGrp="1"/>
          </p:cNvSpPr>
          <p:nvPr>
            <p:ph type="ftr" sz="quarter" idx="11"/>
          </p:nvPr>
        </p:nvSpPr>
        <p:spPr>
          <a:xfrm>
            <a:off x="4038600" y="6356351"/>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de-AT"/>
          </a:p>
        </p:txBody>
      </p:sp>
      <p:sp>
        <p:nvSpPr>
          <p:cNvPr id="6" name="Foliennummernplatzhalter 5">
            <a:extLst>
              <a:ext uri="{FF2B5EF4-FFF2-40B4-BE49-F238E27FC236}">
                <a16:creationId xmlns:a16="http://schemas.microsoft.com/office/drawing/2014/main" id="{63750E5F-E738-4538-BB08-46FDC58895F0}"/>
              </a:ext>
            </a:extLst>
          </p:cNvPr>
          <p:cNvSpPr>
            <a:spLocks noGrp="1"/>
          </p:cNvSpPr>
          <p:nvPr>
            <p:ph type="sldNum" sz="quarter" idx="12"/>
          </p:nvPr>
        </p:nvSpPr>
        <p:spPr/>
        <p:txBody>
          <a:bodyPr/>
          <a:lstStyle>
            <a:lvl1pPr>
              <a:defRPr/>
            </a:lvl1pPr>
          </a:lstStyle>
          <a:p>
            <a:pPr>
              <a:defRPr/>
            </a:pPr>
            <a:fld id="{39C5C4ED-FD50-4CB4-96AA-9628D59EC47F}" type="slidenum">
              <a:rPr lang="de-AT" altLang="de-DE"/>
              <a:pPr>
                <a:defRPr/>
              </a:pPr>
              <a:t>‹#›</a:t>
            </a:fld>
            <a:endParaRPr lang="de-AT" altLang="de-DE"/>
          </a:p>
        </p:txBody>
      </p:sp>
    </p:spTree>
    <p:extLst>
      <p:ext uri="{BB962C8B-B14F-4D97-AF65-F5344CB8AC3E}">
        <p14:creationId xmlns:p14="http://schemas.microsoft.com/office/powerpoint/2010/main" val="18435260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de-DE"/>
              <a:t>Titelmasterformat durch Klicken bearbeiten</a:t>
            </a:r>
            <a:endParaRPr lang="de-AT"/>
          </a:p>
        </p:txBody>
      </p:sp>
      <p:sp>
        <p:nvSpPr>
          <p:cNvPr id="3" name="Untertitel 2"/>
          <p:cNvSpPr>
            <a:spLocks noGrp="1"/>
          </p:cNvSpPr>
          <p:nvPr>
            <p:ph type="subTitle" idx="1"/>
          </p:nvPr>
        </p:nvSpPr>
        <p:spPr>
          <a:xfrm>
            <a:off x="1524000" y="3602038"/>
            <a:ext cx="9144000" cy="1655763"/>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DE"/>
              <a:t>Formatvorlage des Untertitelmasters durch Klicken bearbeiten</a:t>
            </a:r>
            <a:endParaRPr lang="de-AT"/>
          </a:p>
        </p:txBody>
      </p:sp>
      <p:sp>
        <p:nvSpPr>
          <p:cNvPr id="4" name="Datumsplatzhalter 3">
            <a:extLst>
              <a:ext uri="{FF2B5EF4-FFF2-40B4-BE49-F238E27FC236}">
                <a16:creationId xmlns:a16="http://schemas.microsoft.com/office/drawing/2014/main" id="{BCA62D76-84EE-4DE0-9232-4313B3987CB1}"/>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C91491AE-A252-446F-98A6-7B19AFBCA96A}"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FF1B2F24-C96D-416D-B1FE-E5FBAA8F82D7}"/>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6FAA4D81-378F-4FC5-B98E-B801AE10F6B4}"/>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E2F75617-FE7B-4687-8BF3-7AB5C21F3958}" type="slidenum">
              <a:rPr lang="de-AT" altLang="de-DE"/>
              <a:pPr>
                <a:defRPr/>
              </a:pPr>
              <a:t>‹#›</a:t>
            </a:fld>
            <a:endParaRPr lang="de-AT" altLang="de-DE"/>
          </a:p>
        </p:txBody>
      </p:sp>
    </p:spTree>
    <p:extLst>
      <p:ext uri="{BB962C8B-B14F-4D97-AF65-F5344CB8AC3E}">
        <p14:creationId xmlns:p14="http://schemas.microsoft.com/office/powerpoint/2010/main" val="35099581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Inhaltsplatzhalter 2"/>
          <p:cNvSpPr>
            <a:spLocks noGrp="1"/>
          </p:cNvSpPr>
          <p:nvPr>
            <p:ph idx="1"/>
          </p:nvPr>
        </p:nvSpPr>
        <p:spPr>
          <a:xfrm>
            <a:off x="838200" y="1825625"/>
            <a:ext cx="105156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C1212C14-C2DE-43A6-B6CB-18F12F438366}"/>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48140A23-949A-441C-80F2-4A5ACC9DE430}"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2D0E6F36-8F8E-43ED-9433-51587E0BD816}"/>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65CFB88C-A6BF-4655-B62F-CDBF6AD8C1CF}"/>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B2ABD3A7-D9EF-4F7E-8D48-497B22A71F74}" type="slidenum">
              <a:rPr lang="de-AT" altLang="de-DE"/>
              <a:pPr>
                <a:defRPr/>
              </a:pPr>
              <a:t>‹#›</a:t>
            </a:fld>
            <a:endParaRPr lang="de-AT" altLang="de-DE"/>
          </a:p>
        </p:txBody>
      </p:sp>
    </p:spTree>
    <p:extLst>
      <p:ext uri="{BB962C8B-B14F-4D97-AF65-F5344CB8AC3E}">
        <p14:creationId xmlns:p14="http://schemas.microsoft.com/office/powerpoint/2010/main" val="45256545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42"/>
            <a:ext cx="10515600" cy="2852737"/>
          </a:xfrm>
          <a:prstGeom prst="rect">
            <a:avLst/>
          </a:prstGeom>
        </p:spPr>
        <p:txBody>
          <a:bodyPr anchor="b"/>
          <a:lstStyle>
            <a:lvl1pPr>
              <a:defRPr sz="4500"/>
            </a:lvl1pPr>
          </a:lstStyle>
          <a:p>
            <a:r>
              <a:rPr lang="de-DE"/>
              <a:t>Titelmasterformat durch Klicken bearbeiten</a:t>
            </a:r>
            <a:endParaRPr lang="de-AT"/>
          </a:p>
        </p:txBody>
      </p:sp>
      <p:sp>
        <p:nvSpPr>
          <p:cNvPr id="3" name="Textplatzhalter 2"/>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de-DE"/>
              <a:t>Textmasterformat bearbeiten</a:t>
            </a:r>
          </a:p>
        </p:txBody>
      </p:sp>
      <p:sp>
        <p:nvSpPr>
          <p:cNvPr id="4" name="Datumsplatzhalter 3">
            <a:extLst>
              <a:ext uri="{FF2B5EF4-FFF2-40B4-BE49-F238E27FC236}">
                <a16:creationId xmlns:a16="http://schemas.microsoft.com/office/drawing/2014/main" id="{49EC120F-959D-429C-A2A7-AC701AFD7291}"/>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B8B203C9-AB0B-40AD-B189-5FFF1347D5CF}"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EBB6B0CC-D876-4CE1-BE74-63A805F43D5F}"/>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03EA8272-DCEC-4C5A-9127-364A87CBA63D}"/>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BF671F31-9469-4DC0-AC50-AE5812765A62}" type="slidenum">
              <a:rPr lang="de-AT" altLang="de-DE"/>
              <a:pPr>
                <a:defRPr/>
              </a:pPr>
              <a:t>‹#›</a:t>
            </a:fld>
            <a:endParaRPr lang="de-AT" altLang="de-DE"/>
          </a:p>
        </p:txBody>
      </p:sp>
    </p:spTree>
    <p:extLst>
      <p:ext uri="{BB962C8B-B14F-4D97-AF65-F5344CB8AC3E}">
        <p14:creationId xmlns:p14="http://schemas.microsoft.com/office/powerpoint/2010/main" val="23064896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Inhaltsplatzhalter 2"/>
          <p:cNvSpPr>
            <a:spLocks noGrp="1"/>
          </p:cNvSpPr>
          <p:nvPr>
            <p:ph sz="half" idx="1"/>
          </p:nvPr>
        </p:nvSpPr>
        <p:spPr>
          <a:xfrm>
            <a:off x="838200" y="1825625"/>
            <a:ext cx="51562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p:cNvSpPr>
            <a:spLocks noGrp="1"/>
          </p:cNvSpPr>
          <p:nvPr>
            <p:ph sz="half" idx="2"/>
          </p:nvPr>
        </p:nvSpPr>
        <p:spPr>
          <a:xfrm>
            <a:off x="6197600" y="1825625"/>
            <a:ext cx="5156200" cy="4351339"/>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Datumsplatzhalter 4">
            <a:extLst>
              <a:ext uri="{FF2B5EF4-FFF2-40B4-BE49-F238E27FC236}">
                <a16:creationId xmlns:a16="http://schemas.microsoft.com/office/drawing/2014/main" id="{270F9450-250F-4AD7-AA65-F048C2044B03}"/>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23E8CC2E-49F9-4420-AA0F-CF8729D40167}"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13464FA2-464A-49CC-896E-412744E5C135}"/>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7" name="Foliennummernplatzhalter 6">
            <a:extLst>
              <a:ext uri="{FF2B5EF4-FFF2-40B4-BE49-F238E27FC236}">
                <a16:creationId xmlns:a16="http://schemas.microsoft.com/office/drawing/2014/main" id="{9DD90714-276F-4731-B9D1-B98568EC0084}"/>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36B37D2B-4152-41CF-8914-564D5F3690C9}" type="slidenum">
              <a:rPr lang="de-AT" altLang="de-DE"/>
              <a:pPr>
                <a:defRPr/>
              </a:pPr>
              <a:t>‹#›</a:t>
            </a:fld>
            <a:endParaRPr lang="de-AT" altLang="de-DE"/>
          </a:p>
        </p:txBody>
      </p:sp>
    </p:spTree>
    <p:extLst>
      <p:ext uri="{BB962C8B-B14F-4D97-AF65-F5344CB8AC3E}">
        <p14:creationId xmlns:p14="http://schemas.microsoft.com/office/powerpoint/2010/main" val="42019666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40317" y="365129"/>
            <a:ext cx="10515600" cy="1325563"/>
          </a:xfrm>
          <a:prstGeom prst="rect">
            <a:avLst/>
          </a:prstGeom>
        </p:spPr>
        <p:txBody>
          <a:bodyPr/>
          <a:lstStyle/>
          <a:p>
            <a:r>
              <a:rPr lang="de-DE"/>
              <a:t>Titelmasterformat durch Klicken bearbeiten</a:t>
            </a:r>
            <a:endParaRPr lang="de-AT"/>
          </a:p>
        </p:txBody>
      </p:sp>
      <p:sp>
        <p:nvSpPr>
          <p:cNvPr id="3" name="Textplatzhalter 2"/>
          <p:cNvSpPr>
            <a:spLocks noGrp="1"/>
          </p:cNvSpPr>
          <p:nvPr>
            <p:ph type="body" idx="1"/>
          </p:nvPr>
        </p:nvSpPr>
        <p:spPr>
          <a:xfrm>
            <a:off x="840322"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4" name="Inhaltsplatzhalter 3"/>
          <p:cNvSpPr>
            <a:spLocks noGrp="1"/>
          </p:cNvSpPr>
          <p:nvPr>
            <p:ph sz="half" idx="2"/>
          </p:nvPr>
        </p:nvSpPr>
        <p:spPr>
          <a:xfrm>
            <a:off x="840322" y="2505075"/>
            <a:ext cx="5158316" cy="36845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Textmasterformat bearbeiten</a:t>
            </a:r>
          </a:p>
        </p:txBody>
      </p:sp>
      <p:sp>
        <p:nvSpPr>
          <p:cNvPr id="6" name="Inhaltsplatzhalter 5"/>
          <p:cNvSpPr>
            <a:spLocks noGrp="1"/>
          </p:cNvSpPr>
          <p:nvPr>
            <p:ph sz="quarter" idx="4"/>
          </p:nvPr>
        </p:nvSpPr>
        <p:spPr>
          <a:xfrm>
            <a:off x="6172200" y="2505075"/>
            <a:ext cx="5183717" cy="3684588"/>
          </a:xfrm>
          <a:prstGeom prst="rect">
            <a:avLst/>
          </a:prstGeo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7" name="Datumsplatzhalter 6">
            <a:extLst>
              <a:ext uri="{FF2B5EF4-FFF2-40B4-BE49-F238E27FC236}">
                <a16:creationId xmlns:a16="http://schemas.microsoft.com/office/drawing/2014/main" id="{73FA3E98-B2DA-4F75-A9C5-95CB97B2905A}"/>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ECC51923-5986-4186-B6ED-AF61A6588A1B}" type="datetimeFigureOut">
              <a:rPr lang="de-AT" altLang="de-DE"/>
              <a:pPr>
                <a:defRPr/>
              </a:pPr>
              <a:t>20.09.2021</a:t>
            </a:fld>
            <a:endParaRPr lang="de-AT" altLang="de-DE"/>
          </a:p>
        </p:txBody>
      </p:sp>
      <p:sp>
        <p:nvSpPr>
          <p:cNvPr id="8" name="Fußzeilenplatzhalter 7">
            <a:extLst>
              <a:ext uri="{FF2B5EF4-FFF2-40B4-BE49-F238E27FC236}">
                <a16:creationId xmlns:a16="http://schemas.microsoft.com/office/drawing/2014/main" id="{5DC6B138-7594-40A9-92EA-4817258086C5}"/>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9" name="Foliennummernplatzhalter 8">
            <a:extLst>
              <a:ext uri="{FF2B5EF4-FFF2-40B4-BE49-F238E27FC236}">
                <a16:creationId xmlns:a16="http://schemas.microsoft.com/office/drawing/2014/main" id="{CBE935BA-8C95-4184-8ADB-4A28A6C8FEA3}"/>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104C48DB-23EA-4EA4-A9A9-601613A0BBC8}" type="slidenum">
              <a:rPr lang="de-AT" altLang="de-DE"/>
              <a:pPr>
                <a:defRPr/>
              </a:pPr>
              <a:t>‹#›</a:t>
            </a:fld>
            <a:endParaRPr lang="de-AT" altLang="de-DE"/>
          </a:p>
        </p:txBody>
      </p:sp>
    </p:spTree>
    <p:extLst>
      <p:ext uri="{BB962C8B-B14F-4D97-AF65-F5344CB8AC3E}">
        <p14:creationId xmlns:p14="http://schemas.microsoft.com/office/powerpoint/2010/main" val="133994951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Datumsplatzhalter 2">
            <a:extLst>
              <a:ext uri="{FF2B5EF4-FFF2-40B4-BE49-F238E27FC236}">
                <a16:creationId xmlns:a16="http://schemas.microsoft.com/office/drawing/2014/main" id="{B19CFC1F-F517-4B3F-9799-92E1F291FC2F}"/>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F649994C-6D56-4287-B7EA-277E501A24A4}" type="datetimeFigureOut">
              <a:rPr lang="de-AT" altLang="de-DE"/>
              <a:pPr>
                <a:defRPr/>
              </a:pPr>
              <a:t>20.09.2021</a:t>
            </a:fld>
            <a:endParaRPr lang="de-AT" altLang="de-DE"/>
          </a:p>
        </p:txBody>
      </p:sp>
      <p:sp>
        <p:nvSpPr>
          <p:cNvPr id="4" name="Fußzeilenplatzhalter 3">
            <a:extLst>
              <a:ext uri="{FF2B5EF4-FFF2-40B4-BE49-F238E27FC236}">
                <a16:creationId xmlns:a16="http://schemas.microsoft.com/office/drawing/2014/main" id="{5788F1B4-CCD6-4356-9A5D-66B25E6A1B64}"/>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5" name="Foliennummernplatzhalter 4">
            <a:extLst>
              <a:ext uri="{FF2B5EF4-FFF2-40B4-BE49-F238E27FC236}">
                <a16:creationId xmlns:a16="http://schemas.microsoft.com/office/drawing/2014/main" id="{82D56909-5DF3-4E0D-90CF-EBB5BB447120}"/>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54692DBA-F98F-4082-BC7F-2763D5247C0A}" type="slidenum">
              <a:rPr lang="de-AT" altLang="de-DE"/>
              <a:pPr>
                <a:defRPr/>
              </a:pPr>
              <a:t>‹#›</a:t>
            </a:fld>
            <a:endParaRPr lang="de-AT" altLang="de-DE"/>
          </a:p>
        </p:txBody>
      </p:sp>
    </p:spTree>
    <p:extLst>
      <p:ext uri="{BB962C8B-B14F-4D97-AF65-F5344CB8AC3E}">
        <p14:creationId xmlns:p14="http://schemas.microsoft.com/office/powerpoint/2010/main" val="37928378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7A726AC2-CA05-4D4A-BAFF-BB5498A81632}"/>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F3399087-820D-479D-B484-6E9C0108AA41}" type="datetimeFigureOut">
              <a:rPr lang="de-AT" altLang="de-DE"/>
              <a:pPr>
                <a:defRPr/>
              </a:pPr>
              <a:t>20.09.2021</a:t>
            </a:fld>
            <a:endParaRPr lang="de-AT" altLang="de-DE"/>
          </a:p>
        </p:txBody>
      </p:sp>
      <p:sp>
        <p:nvSpPr>
          <p:cNvPr id="3" name="Fußzeilenplatzhalter 2">
            <a:extLst>
              <a:ext uri="{FF2B5EF4-FFF2-40B4-BE49-F238E27FC236}">
                <a16:creationId xmlns:a16="http://schemas.microsoft.com/office/drawing/2014/main" id="{91103032-A2FA-49D5-867A-77F0273A5BA3}"/>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4" name="Foliennummernplatzhalter 3">
            <a:extLst>
              <a:ext uri="{FF2B5EF4-FFF2-40B4-BE49-F238E27FC236}">
                <a16:creationId xmlns:a16="http://schemas.microsoft.com/office/drawing/2014/main" id="{DA04D3FA-BE17-4E37-B8E3-8B76BC860E9D}"/>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E3E8E54E-AED5-48AE-B441-6963A8130AEE}" type="slidenum">
              <a:rPr lang="de-AT" altLang="de-DE"/>
              <a:pPr>
                <a:defRPr/>
              </a:pPr>
              <a:t>‹#›</a:t>
            </a:fld>
            <a:endParaRPr lang="de-AT" altLang="de-DE"/>
          </a:p>
        </p:txBody>
      </p:sp>
    </p:spTree>
    <p:extLst>
      <p:ext uri="{BB962C8B-B14F-4D97-AF65-F5344CB8AC3E}">
        <p14:creationId xmlns:p14="http://schemas.microsoft.com/office/powerpoint/2010/main" val="24918740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22" y="457200"/>
            <a:ext cx="3932767" cy="1600200"/>
          </a:xfrm>
          <a:prstGeom prst="rect">
            <a:avLst/>
          </a:prstGeom>
        </p:spPr>
        <p:txBody>
          <a:bodyPr anchor="b"/>
          <a:lstStyle>
            <a:lvl1pPr>
              <a:defRPr sz="2400"/>
            </a:lvl1pPr>
          </a:lstStyle>
          <a:p>
            <a:r>
              <a:rPr lang="de-DE"/>
              <a:t>Titelmasterformat durch Klicken bearbeiten</a:t>
            </a:r>
            <a:endParaRPr lang="de-AT"/>
          </a:p>
        </p:txBody>
      </p:sp>
      <p:sp>
        <p:nvSpPr>
          <p:cNvPr id="3" name="Inhaltsplatzhalter 2"/>
          <p:cNvSpPr>
            <a:spLocks noGrp="1"/>
          </p:cNvSpPr>
          <p:nvPr>
            <p:ph idx="1"/>
          </p:nvPr>
        </p:nvSpPr>
        <p:spPr>
          <a:xfrm>
            <a:off x="5183717" y="987430"/>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p:cNvSpPr>
            <a:spLocks noGrp="1"/>
          </p:cNvSpPr>
          <p:nvPr>
            <p:ph type="body" sz="half" idx="2"/>
          </p:nvPr>
        </p:nvSpPr>
        <p:spPr>
          <a:xfrm>
            <a:off x="840322" y="2057401"/>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e-DE"/>
              <a:t>Textmasterformat bearbeiten</a:t>
            </a:r>
          </a:p>
        </p:txBody>
      </p:sp>
      <p:sp>
        <p:nvSpPr>
          <p:cNvPr id="5" name="Datumsplatzhalter 4">
            <a:extLst>
              <a:ext uri="{FF2B5EF4-FFF2-40B4-BE49-F238E27FC236}">
                <a16:creationId xmlns:a16="http://schemas.microsoft.com/office/drawing/2014/main" id="{0265AE67-DE0D-4421-BD64-C104C1EB6325}"/>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1D794CD9-29BC-4D5C-8105-4C23A83DA25D}"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404F32C6-4BAE-4647-BE51-5E333877B745}"/>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7" name="Foliennummernplatzhalter 6">
            <a:extLst>
              <a:ext uri="{FF2B5EF4-FFF2-40B4-BE49-F238E27FC236}">
                <a16:creationId xmlns:a16="http://schemas.microsoft.com/office/drawing/2014/main" id="{1CD28C21-6E5E-4CDD-9BBB-390B1AF3721D}"/>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16987D7E-1814-475A-A367-FC3F152E7380}" type="slidenum">
              <a:rPr lang="de-AT" altLang="de-DE"/>
              <a:pPr>
                <a:defRPr/>
              </a:pPr>
              <a:t>‹#›</a:t>
            </a:fld>
            <a:endParaRPr lang="de-AT" altLang="de-DE"/>
          </a:p>
        </p:txBody>
      </p:sp>
    </p:spTree>
    <p:extLst>
      <p:ext uri="{BB962C8B-B14F-4D97-AF65-F5344CB8AC3E}">
        <p14:creationId xmlns:p14="http://schemas.microsoft.com/office/powerpoint/2010/main" val="40295832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40322" y="457200"/>
            <a:ext cx="3932767" cy="1600200"/>
          </a:xfrm>
          <a:prstGeom prst="rect">
            <a:avLst/>
          </a:prstGeom>
        </p:spPr>
        <p:txBody>
          <a:bodyPr anchor="b"/>
          <a:lstStyle>
            <a:lvl1pPr>
              <a:defRPr sz="2400"/>
            </a:lvl1pPr>
          </a:lstStyle>
          <a:p>
            <a:r>
              <a:rPr lang="de-DE"/>
              <a:t>Titelmasterformat durch Klicken bearbeiten</a:t>
            </a:r>
            <a:endParaRPr lang="de-AT"/>
          </a:p>
        </p:txBody>
      </p:sp>
      <p:sp>
        <p:nvSpPr>
          <p:cNvPr id="3" name="Bildplatzhalter 2"/>
          <p:cNvSpPr>
            <a:spLocks noGrp="1"/>
          </p:cNvSpPr>
          <p:nvPr>
            <p:ph type="pic" idx="1"/>
          </p:nvPr>
        </p:nvSpPr>
        <p:spPr>
          <a:xfrm>
            <a:off x="5183717" y="987430"/>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de-AT" noProof="0"/>
          </a:p>
        </p:txBody>
      </p:sp>
      <p:sp>
        <p:nvSpPr>
          <p:cNvPr id="4" name="Textplatzhalter 3"/>
          <p:cNvSpPr>
            <a:spLocks noGrp="1"/>
          </p:cNvSpPr>
          <p:nvPr>
            <p:ph type="body" sz="half" idx="2"/>
          </p:nvPr>
        </p:nvSpPr>
        <p:spPr>
          <a:xfrm>
            <a:off x="840322" y="2057401"/>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e-DE"/>
              <a:t>Textmasterformat bearbeiten</a:t>
            </a:r>
          </a:p>
        </p:txBody>
      </p:sp>
      <p:sp>
        <p:nvSpPr>
          <p:cNvPr id="5" name="Datumsplatzhalter 4">
            <a:extLst>
              <a:ext uri="{FF2B5EF4-FFF2-40B4-BE49-F238E27FC236}">
                <a16:creationId xmlns:a16="http://schemas.microsoft.com/office/drawing/2014/main" id="{6453764F-973B-4B05-BADD-0FDE7B6B5F63}"/>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470C5D8F-B509-4A7B-9B5A-C0A793534F9F}" type="datetimeFigureOut">
              <a:rPr lang="de-AT" altLang="de-DE"/>
              <a:pPr>
                <a:defRPr/>
              </a:pPr>
              <a:t>20.09.2021</a:t>
            </a:fld>
            <a:endParaRPr lang="de-AT" altLang="de-DE"/>
          </a:p>
        </p:txBody>
      </p:sp>
      <p:sp>
        <p:nvSpPr>
          <p:cNvPr id="6" name="Fußzeilenplatzhalter 5">
            <a:extLst>
              <a:ext uri="{FF2B5EF4-FFF2-40B4-BE49-F238E27FC236}">
                <a16:creationId xmlns:a16="http://schemas.microsoft.com/office/drawing/2014/main" id="{553AFC09-1C9B-4176-B99E-2F82C063E1AA}"/>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7" name="Foliennummernplatzhalter 6">
            <a:extLst>
              <a:ext uri="{FF2B5EF4-FFF2-40B4-BE49-F238E27FC236}">
                <a16:creationId xmlns:a16="http://schemas.microsoft.com/office/drawing/2014/main" id="{0BB28490-ED24-4B9E-8C4F-474E387B3721}"/>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FE5A3DF6-D29A-41A1-9276-001EBD114CF1}" type="slidenum">
              <a:rPr lang="de-AT" altLang="de-DE"/>
              <a:pPr>
                <a:defRPr/>
              </a:pPr>
              <a:t>‹#›</a:t>
            </a:fld>
            <a:endParaRPr lang="de-AT" altLang="de-DE"/>
          </a:p>
        </p:txBody>
      </p:sp>
    </p:spTree>
    <p:extLst>
      <p:ext uri="{BB962C8B-B14F-4D97-AF65-F5344CB8AC3E}">
        <p14:creationId xmlns:p14="http://schemas.microsoft.com/office/powerpoint/2010/main" val="35076778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9"/>
            <a:ext cx="10515600" cy="1325563"/>
          </a:xfrm>
          <a:prstGeom prst="rect">
            <a:avLst/>
          </a:prstGeom>
        </p:spPr>
        <p:txBody>
          <a:bodyPr/>
          <a:lstStyle/>
          <a:p>
            <a:r>
              <a:rPr lang="de-DE"/>
              <a:t>Titelmasterformat durch Klicken bearbeiten</a:t>
            </a:r>
            <a:endParaRPr lang="de-AT"/>
          </a:p>
        </p:txBody>
      </p:sp>
      <p:sp>
        <p:nvSpPr>
          <p:cNvPr id="3" name="Vertikaler Textplatzhalter 2"/>
          <p:cNvSpPr>
            <a:spLocks noGrp="1"/>
          </p:cNvSpPr>
          <p:nvPr>
            <p:ph type="body" orient="vert" idx="1"/>
          </p:nvPr>
        </p:nvSpPr>
        <p:spPr>
          <a:xfrm>
            <a:off x="838200" y="1825625"/>
            <a:ext cx="10515600" cy="4351339"/>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7B6839F-D668-4D34-BA14-4856989496DC}"/>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A6C34B22-993D-48EC-8205-C7FD024B681C}"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7F0FB413-3706-496B-9563-FDD94D6B5202}"/>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3793EAA9-1AD0-4A52-B500-CD4FD00F02D3}"/>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AB906C38-64FF-4BA0-9A59-2F4DA7F937C0}" type="slidenum">
              <a:rPr lang="de-AT" altLang="de-DE"/>
              <a:pPr>
                <a:defRPr/>
              </a:pPr>
              <a:t>‹#›</a:t>
            </a:fld>
            <a:endParaRPr lang="de-AT" altLang="de-DE"/>
          </a:p>
        </p:txBody>
      </p:sp>
    </p:spTree>
    <p:extLst>
      <p:ext uri="{BB962C8B-B14F-4D97-AF65-F5344CB8AC3E}">
        <p14:creationId xmlns:p14="http://schemas.microsoft.com/office/powerpoint/2010/main" val="208172943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2" y="365127"/>
            <a:ext cx="2628900" cy="5811839"/>
          </a:xfrm>
          <a:prstGeom prst="rect">
            <a:avLst/>
          </a:prstGeom>
        </p:spPr>
        <p:txBody>
          <a:bodyPr vert="eaVert"/>
          <a:lstStyle/>
          <a:p>
            <a:r>
              <a:rPr lang="de-DE"/>
              <a:t>Titelmasterformat durch Klicken bearbeiten</a:t>
            </a:r>
            <a:endParaRPr lang="de-AT"/>
          </a:p>
        </p:txBody>
      </p:sp>
      <p:sp>
        <p:nvSpPr>
          <p:cNvPr id="3" name="Vertikaler Textplatzhalter 2"/>
          <p:cNvSpPr>
            <a:spLocks noGrp="1"/>
          </p:cNvSpPr>
          <p:nvPr>
            <p:ph type="body" orient="vert" idx="1"/>
          </p:nvPr>
        </p:nvSpPr>
        <p:spPr>
          <a:xfrm>
            <a:off x="838205" y="365127"/>
            <a:ext cx="7683500" cy="5811839"/>
          </a:xfrm>
          <a:prstGeom prst="rect">
            <a:avLst/>
          </a:prstGeo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5099811F-365D-4E10-900E-265BC63F2351}"/>
              </a:ext>
            </a:extLst>
          </p:cNvPr>
          <p:cNvSpPr>
            <a:spLocks noGrp="1"/>
          </p:cNvSpPr>
          <p:nvPr>
            <p:ph type="dt" sz="half" idx="10"/>
          </p:nvPr>
        </p:nvSpPr>
        <p:spPr>
          <a:xfrm>
            <a:off x="8382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C64A6E22-A31C-43D2-87D9-272887D4FDBC}" type="datetimeFigureOut">
              <a:rPr lang="de-AT" altLang="de-DE"/>
              <a:pPr>
                <a:defRPr/>
              </a:pPr>
              <a:t>20.09.2021</a:t>
            </a:fld>
            <a:endParaRPr lang="de-AT" altLang="de-DE"/>
          </a:p>
        </p:txBody>
      </p:sp>
      <p:sp>
        <p:nvSpPr>
          <p:cNvPr id="5" name="Fußzeilenplatzhalter 4">
            <a:extLst>
              <a:ext uri="{FF2B5EF4-FFF2-40B4-BE49-F238E27FC236}">
                <a16:creationId xmlns:a16="http://schemas.microsoft.com/office/drawing/2014/main" id="{BB0C0D54-CD65-4810-BA98-1E18D77ABD7C}"/>
              </a:ext>
            </a:extLst>
          </p:cNvPr>
          <p:cNvSpPr>
            <a:spLocks noGrp="1"/>
          </p:cNvSpPr>
          <p:nvPr>
            <p:ph type="ftr" sz="quarter" idx="11"/>
          </p:nvPr>
        </p:nvSpPr>
        <p:spPr>
          <a:xfrm>
            <a:off x="4038600" y="6356351"/>
            <a:ext cx="4114800" cy="365125"/>
          </a:xfrm>
          <a:prstGeom prst="rect">
            <a:avLst/>
          </a:prstGeom>
        </p:spPr>
        <p:txBody>
          <a:bodyPr/>
          <a:lstStyle>
            <a:lvl1pPr>
              <a:defRPr>
                <a:latin typeface="Calibri" panose="020F0502020204030204" pitchFamily="34" charset="0"/>
                <a:ea typeface="+mn-ea"/>
              </a:defRPr>
            </a:lvl1pPr>
          </a:lstStyle>
          <a:p>
            <a:pPr>
              <a:defRPr/>
            </a:pPr>
            <a:endParaRPr lang="de-AT"/>
          </a:p>
        </p:txBody>
      </p:sp>
      <p:sp>
        <p:nvSpPr>
          <p:cNvPr id="6" name="Foliennummernplatzhalter 5">
            <a:extLst>
              <a:ext uri="{FF2B5EF4-FFF2-40B4-BE49-F238E27FC236}">
                <a16:creationId xmlns:a16="http://schemas.microsoft.com/office/drawing/2014/main" id="{04207B6C-1A87-4E5B-8FE7-DF370E6B0505}"/>
              </a:ext>
            </a:extLst>
          </p:cNvPr>
          <p:cNvSpPr>
            <a:spLocks noGrp="1"/>
          </p:cNvSpPr>
          <p:nvPr>
            <p:ph type="sldNum" sz="quarter" idx="12"/>
          </p:nvPr>
        </p:nvSpPr>
        <p:spPr>
          <a:xfrm>
            <a:off x="8610600"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2FCB6DCB-D392-49C7-9F4C-F0C0F4832AE7}" type="slidenum">
              <a:rPr lang="de-AT" altLang="de-DE"/>
              <a:pPr>
                <a:defRPr/>
              </a:pPr>
              <a:t>‹#›</a:t>
            </a:fld>
            <a:endParaRPr lang="de-AT" altLang="de-DE"/>
          </a:p>
        </p:txBody>
      </p:sp>
    </p:spTree>
    <p:extLst>
      <p:ext uri="{BB962C8B-B14F-4D97-AF65-F5344CB8AC3E}">
        <p14:creationId xmlns:p14="http://schemas.microsoft.com/office/powerpoint/2010/main" val="2991162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image" Target="../media/image1.jpeg"/><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theme" Target="../theme/theme3.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image" Target="../media/image3.png"/><Relationship Id="rId18" Type="http://schemas.openxmlformats.org/officeDocument/2006/relationships/image" Target="../media/image6.png"/><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17" Type="http://schemas.openxmlformats.org/officeDocument/2006/relationships/image" Target="../media/image5.png"/><Relationship Id="rId2" Type="http://schemas.openxmlformats.org/officeDocument/2006/relationships/slideLayout" Target="../slideLayouts/slideLayout41.xml"/><Relationship Id="rId16" Type="http://schemas.openxmlformats.org/officeDocument/2006/relationships/hyperlink" Target="http://www.virtuelle-ph.at/electures" TargetMode="Externa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hyperlink" Target="http://www.virtuelle-ph.at/eLectures-takeaway" TargetMode="External"/><Relationship Id="rId10" Type="http://schemas.openxmlformats.org/officeDocument/2006/relationships/slideLayout" Target="../slideLayouts/slideLayout49.xml"/><Relationship Id="rId19" Type="http://schemas.openxmlformats.org/officeDocument/2006/relationships/image" Target="../media/image1.jpeg"/><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Foliennummernplatzhalter 5">
            <a:extLst>
              <a:ext uri="{FF2B5EF4-FFF2-40B4-BE49-F238E27FC236}">
                <a16:creationId xmlns:a16="http://schemas.microsoft.com/office/drawing/2014/main" id="{41E04217-1C78-424C-B67F-FF70E08B8992}"/>
              </a:ext>
            </a:extLst>
          </p:cNvPr>
          <p:cNvSpPr>
            <a:spLocks noGrp="1"/>
          </p:cNvSpPr>
          <p:nvPr>
            <p:ph type="sldNum" sz="quarter" idx="4"/>
          </p:nvPr>
        </p:nvSpPr>
        <p:spPr>
          <a:xfrm>
            <a:off x="9345084" y="6402389"/>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defRPr>
            </a:lvl1pPr>
          </a:lstStyle>
          <a:p>
            <a:pPr>
              <a:defRPr/>
            </a:pPr>
            <a:fld id="{94460D6F-5DB4-4EED-A6D0-6AC35B530D66}" type="slidenum">
              <a:rPr lang="de-AT" altLang="de-DE"/>
              <a:pPr>
                <a:defRPr/>
              </a:pPr>
              <a:t>‹#›</a:t>
            </a:fld>
            <a:endParaRPr lang="de-AT" altLang="de-DE"/>
          </a:p>
        </p:txBody>
      </p:sp>
      <p:sp>
        <p:nvSpPr>
          <p:cNvPr id="11" name="Rechteck 10">
            <a:extLst>
              <a:ext uri="{FF2B5EF4-FFF2-40B4-BE49-F238E27FC236}">
                <a16:creationId xmlns:a16="http://schemas.microsoft.com/office/drawing/2014/main" id="{823217C3-6FC8-4F77-8FCB-3A14B3D266AD}"/>
              </a:ext>
            </a:extLst>
          </p:cNvPr>
          <p:cNvSpPr/>
          <p:nvPr userDrawn="1"/>
        </p:nvSpPr>
        <p:spPr>
          <a:xfrm>
            <a:off x="0" y="4673600"/>
            <a:ext cx="12192000" cy="21844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AT"/>
          </a:p>
        </p:txBody>
      </p:sp>
    </p:spTree>
  </p:cSld>
  <p:clrMap bg1="lt1" tx1="dk1" bg2="lt2" tx2="dk2" accent1="accent1" accent2="accent2" accent3="accent3" accent4="accent4" accent5="accent5" accent6="accent6" hlink="hlink" folHlink="folHlink"/>
  <p:sldLayoutIdLst>
    <p:sldLayoutId id="2147487060" r:id="rId1"/>
    <p:sldLayoutId id="2147487061" r:id="rId2"/>
    <p:sldLayoutId id="2147487062" r:id="rId3"/>
    <p:sldLayoutId id="2147487063" r:id="rId4"/>
    <p:sldLayoutId id="2147487064" r:id="rId5"/>
    <p:sldLayoutId id="2147487065" r:id="rId6"/>
    <p:sldLayoutId id="2147487066" r:id="rId7"/>
    <p:sldLayoutId id="2147487067" r:id="rId8"/>
    <p:sldLayoutId id="2147487068" r:id="rId9"/>
    <p:sldLayoutId id="2147487069" r:id="rId10"/>
    <p:sldLayoutId id="2147487070" r:id="rId11"/>
  </p:sldLayoutIdLst>
  <p:txStyles>
    <p:titleStyle>
      <a:lvl1pPr algn="l" rtl="0" eaLnBrk="0" fontAlgn="base" hangingPunct="0">
        <a:lnSpc>
          <a:spcPct val="90000"/>
        </a:lnSpc>
        <a:spcBef>
          <a:spcPct val="0"/>
        </a:spcBef>
        <a:spcAft>
          <a:spcPct val="0"/>
        </a:spcAft>
        <a:defRPr sz="3300" kern="1200">
          <a:solidFill>
            <a:schemeClr val="tx1"/>
          </a:solidFill>
          <a:latin typeface="+mj-lt"/>
          <a:ea typeface="MS PGothic" panose="020B0600070205080204" pitchFamily="34" charset="-128"/>
          <a:cs typeface="+mj-cs"/>
        </a:defRPr>
      </a:lvl1pPr>
      <a:lvl2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2pPr>
      <a:lvl3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3pPr>
      <a:lvl4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4pPr>
      <a:lvl5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5pPr>
      <a:lvl6pPr marL="342900"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800"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700"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600" algn="l"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S PGothic" panose="020B0600070205080204" pitchFamily="34" charset="-128"/>
          <a:cs typeface="+mn-cs"/>
        </a:defRPr>
      </a:lvl1pPr>
      <a:lvl2pPr marL="5143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2pPr>
      <a:lvl3pPr marL="857250" indent="-171450" algn="l"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S PGothic" panose="020B0600070205080204" pitchFamily="34" charset="-128"/>
          <a:cs typeface="+mn-cs"/>
        </a:defRPr>
      </a:lvl3pPr>
      <a:lvl4pPr marL="12001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4pPr>
      <a:lvl5pPr marL="15430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de-D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0A6653B5-9787-4A74-9EFE-EDE4C8FE4EAF}"/>
              </a:ext>
            </a:extLst>
          </p:cNvPr>
          <p:cNvSpPr>
            <a:spLocks noGrp="1"/>
          </p:cNvSpPr>
          <p:nvPr>
            <p:ph type="sldNum" sz="quarter" idx="4"/>
          </p:nvPr>
        </p:nvSpPr>
        <p:spPr>
          <a:xfrm>
            <a:off x="9345084" y="6402389"/>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defRPr>
            </a:lvl1pPr>
          </a:lstStyle>
          <a:p>
            <a:pPr>
              <a:defRPr/>
            </a:pPr>
            <a:fld id="{E42CF250-E636-4190-8097-9BA47A61A8B4}" type="slidenum">
              <a:rPr lang="de-AT" altLang="de-DE"/>
              <a:pPr>
                <a:defRPr/>
              </a:pPr>
              <a:t>‹#›</a:t>
            </a:fld>
            <a:endParaRPr lang="de-AT" altLang="de-DE"/>
          </a:p>
        </p:txBody>
      </p:sp>
    </p:spTree>
  </p:cSld>
  <p:clrMap bg1="lt1" tx1="dk1" bg2="lt2" tx2="dk2" accent1="accent1" accent2="accent2" accent3="accent3" accent4="accent4" accent5="accent5" accent6="accent6" hlink="hlink" folHlink="folHlink"/>
  <p:sldLayoutIdLst>
    <p:sldLayoutId id="2147487071" r:id="rId1"/>
    <p:sldLayoutId id="2147487058" r:id="rId2"/>
    <p:sldLayoutId id="2147487072" r:id="rId3"/>
    <p:sldLayoutId id="2147487073" r:id="rId4"/>
    <p:sldLayoutId id="2147487074" r:id="rId5"/>
    <p:sldLayoutId id="2147487075" r:id="rId6"/>
    <p:sldLayoutId id="2147487076" r:id="rId7"/>
    <p:sldLayoutId id="2147487077" r:id="rId8"/>
    <p:sldLayoutId id="2147487078" r:id="rId9"/>
    <p:sldLayoutId id="2147487079" r:id="rId10"/>
    <p:sldLayoutId id="2147487080" r:id="rId11"/>
    <p:sldLayoutId id="2147487081" r:id="rId12"/>
    <p:sldLayoutId id="2147487082" r:id="rId13"/>
    <p:sldLayoutId id="2147487083" r:id="rId14"/>
  </p:sldLayoutIdLst>
  <p:txStyles>
    <p:titleStyle>
      <a:lvl1pPr algn="l" rtl="0" eaLnBrk="0" fontAlgn="base" hangingPunct="0">
        <a:lnSpc>
          <a:spcPct val="90000"/>
        </a:lnSpc>
        <a:spcBef>
          <a:spcPct val="0"/>
        </a:spcBef>
        <a:spcAft>
          <a:spcPct val="0"/>
        </a:spcAft>
        <a:defRPr sz="3300" kern="1200">
          <a:solidFill>
            <a:schemeClr val="tx1"/>
          </a:solidFill>
          <a:latin typeface="+mj-lt"/>
          <a:ea typeface="MS PGothic" panose="020B0600070205080204" pitchFamily="34" charset="-128"/>
          <a:cs typeface="+mj-cs"/>
        </a:defRPr>
      </a:lvl1pPr>
      <a:lvl2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2pPr>
      <a:lvl3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3pPr>
      <a:lvl4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4pPr>
      <a:lvl5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5pPr>
      <a:lvl6pPr marL="342892"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783"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675"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566" algn="l"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69863" indent="-169863" algn="l"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S PGothic" panose="020B0600070205080204" pitchFamily="34" charset="-128"/>
          <a:cs typeface="+mn-cs"/>
        </a:defRPr>
      </a:lvl1pPr>
      <a:lvl2pPr marL="512763" indent="-169863"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2pPr>
      <a:lvl3pPr marL="855663" indent="-169863" algn="l"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S PGothic" panose="020B0600070205080204" pitchFamily="34" charset="-128"/>
          <a:cs typeface="+mn-cs"/>
        </a:defRPr>
      </a:lvl3pPr>
      <a:lvl4pPr marL="1198563" indent="-169863"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4pPr>
      <a:lvl5pPr marL="1541463" indent="-169863"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de-DE"/>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 name="Foliennummernplatzhalter 5">
            <a:extLst>
              <a:ext uri="{FF2B5EF4-FFF2-40B4-BE49-F238E27FC236}">
                <a16:creationId xmlns:a16="http://schemas.microsoft.com/office/drawing/2014/main" id="{B776EE36-1591-419A-BAFD-6850DFB9E418}"/>
              </a:ext>
            </a:extLst>
          </p:cNvPr>
          <p:cNvSpPr>
            <a:spLocks noGrp="1"/>
          </p:cNvSpPr>
          <p:nvPr>
            <p:ph type="sldNum" sz="quarter" idx="4"/>
          </p:nvPr>
        </p:nvSpPr>
        <p:spPr>
          <a:xfrm>
            <a:off x="9345084" y="6402389"/>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defRPr>
            </a:lvl1pPr>
          </a:lstStyle>
          <a:p>
            <a:pPr>
              <a:defRPr/>
            </a:pPr>
            <a:fld id="{26C01D8A-F148-4B5D-B5C1-243FA39824D5}" type="slidenum">
              <a:rPr lang="de-AT" altLang="de-DE"/>
              <a:pPr>
                <a:defRPr/>
              </a:pPr>
              <a:t>‹#›</a:t>
            </a:fld>
            <a:endParaRPr lang="de-AT" altLang="de-DE"/>
          </a:p>
        </p:txBody>
      </p:sp>
      <p:pic>
        <p:nvPicPr>
          <p:cNvPr id="3075" name="Grafik 4">
            <a:extLst>
              <a:ext uri="{FF2B5EF4-FFF2-40B4-BE49-F238E27FC236}">
                <a16:creationId xmlns:a16="http://schemas.microsoft.com/office/drawing/2014/main" id="{2271F544-8BA3-4FF7-8A84-6C50585EF223}"/>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0200217" y="153988"/>
            <a:ext cx="1767416" cy="123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Grafik 6">
            <a:extLst>
              <a:ext uri="{FF2B5EF4-FFF2-40B4-BE49-F238E27FC236}">
                <a16:creationId xmlns:a16="http://schemas.microsoft.com/office/drawing/2014/main" id="{80B2BE9B-5627-4470-BED4-8555E92D4A06}"/>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342900" y="292100"/>
            <a:ext cx="2415117"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7084" r:id="rId1"/>
    <p:sldLayoutId id="2147487059" r:id="rId2"/>
    <p:sldLayoutId id="2147487085" r:id="rId3"/>
    <p:sldLayoutId id="2147487086" r:id="rId4"/>
    <p:sldLayoutId id="2147487087" r:id="rId5"/>
    <p:sldLayoutId id="2147487088" r:id="rId6"/>
    <p:sldLayoutId id="2147487089" r:id="rId7"/>
    <p:sldLayoutId id="2147487090" r:id="rId8"/>
    <p:sldLayoutId id="2147487091" r:id="rId9"/>
    <p:sldLayoutId id="2147487092" r:id="rId10"/>
    <p:sldLayoutId id="2147487093" r:id="rId11"/>
    <p:sldLayoutId id="2147487094" r:id="rId12"/>
    <p:sldLayoutId id="2147487095" r:id="rId13"/>
    <p:sldLayoutId id="2147487096" r:id="rId14"/>
  </p:sldLayoutIdLst>
  <p:txStyles>
    <p:titleStyle>
      <a:lvl1pPr algn="l" rtl="0" eaLnBrk="0" fontAlgn="base" hangingPunct="0">
        <a:lnSpc>
          <a:spcPct val="90000"/>
        </a:lnSpc>
        <a:spcBef>
          <a:spcPct val="0"/>
        </a:spcBef>
        <a:spcAft>
          <a:spcPct val="0"/>
        </a:spcAft>
        <a:defRPr sz="3300" kern="1200">
          <a:solidFill>
            <a:schemeClr val="tx1"/>
          </a:solidFill>
          <a:latin typeface="+mj-lt"/>
          <a:ea typeface="MS PGothic" panose="020B0600070205080204" pitchFamily="34" charset="-128"/>
          <a:cs typeface="+mj-cs"/>
        </a:defRPr>
      </a:lvl1pPr>
      <a:lvl2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2pPr>
      <a:lvl3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3pPr>
      <a:lvl4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4pPr>
      <a:lvl5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5pPr>
      <a:lvl6pPr marL="342892"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783"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675"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566" algn="l"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69863" indent="-169863" algn="l"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S PGothic" panose="020B0600070205080204" pitchFamily="34" charset="-128"/>
          <a:cs typeface="+mn-cs"/>
        </a:defRPr>
      </a:lvl1pPr>
      <a:lvl2pPr marL="512763" indent="-169863"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2pPr>
      <a:lvl3pPr marL="855663" indent="-169863" algn="l"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S PGothic" panose="020B0600070205080204" pitchFamily="34" charset="-128"/>
          <a:cs typeface="+mn-cs"/>
        </a:defRPr>
      </a:lvl3pPr>
      <a:lvl4pPr marL="1198563" indent="-169863"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4pPr>
      <a:lvl5pPr marL="1541463" indent="-169863"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de-DE"/>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 name="Rechteck 11">
            <a:extLst>
              <a:ext uri="{FF2B5EF4-FFF2-40B4-BE49-F238E27FC236}">
                <a16:creationId xmlns:a16="http://schemas.microsoft.com/office/drawing/2014/main" id="{D491C0EB-EC1F-46BC-8F97-95CFF956FAE7}"/>
              </a:ext>
            </a:extLst>
          </p:cNvPr>
          <p:cNvSpPr/>
          <p:nvPr userDrawn="1"/>
        </p:nvSpPr>
        <p:spPr>
          <a:xfrm>
            <a:off x="0" y="4506914"/>
            <a:ext cx="12192000" cy="2351087"/>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AT"/>
          </a:p>
        </p:txBody>
      </p:sp>
      <p:pic>
        <p:nvPicPr>
          <p:cNvPr id="4099" name="Grafik 12">
            <a:extLst>
              <a:ext uri="{FF2B5EF4-FFF2-40B4-BE49-F238E27FC236}">
                <a16:creationId xmlns:a16="http://schemas.microsoft.com/office/drawing/2014/main" id="{231589B3-AAB4-4CC0-80D9-4A7DC372398A}"/>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99534" y="3824289"/>
            <a:ext cx="2546351"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Grafik 13">
            <a:extLst>
              <a:ext uri="{FF2B5EF4-FFF2-40B4-BE49-F238E27FC236}">
                <a16:creationId xmlns:a16="http://schemas.microsoft.com/office/drawing/2014/main" id="{AAA2E0B2-0131-41C7-82B8-5B54424BB76B}"/>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3045885" y="1458913"/>
            <a:ext cx="6100233"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feld 3">
            <a:extLst>
              <a:ext uri="{FF2B5EF4-FFF2-40B4-BE49-F238E27FC236}">
                <a16:creationId xmlns:a16="http://schemas.microsoft.com/office/drawing/2014/main" id="{5BD4C95F-0B24-42BA-894F-C204FA0D83D9}"/>
              </a:ext>
            </a:extLst>
          </p:cNvPr>
          <p:cNvSpPr txBox="1">
            <a:spLocks noChangeArrowheads="1"/>
          </p:cNvSpPr>
          <p:nvPr userDrawn="1"/>
        </p:nvSpPr>
        <p:spPr bwMode="auto">
          <a:xfrm>
            <a:off x="4654551" y="4714876"/>
            <a:ext cx="6921500" cy="553998"/>
          </a:xfrm>
          <a:prstGeom prst="rect">
            <a:avLst/>
          </a:prstGeom>
          <a:noFill/>
          <a:ln>
            <a:noFill/>
          </a:ln>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de-AT" altLang="de-DE" sz="1500">
                <a:solidFill>
                  <a:srgbClr val="525252"/>
                </a:solidFill>
                <a:latin typeface="Source Sans Pro ExtraLight" panose="020B0303030403020204" pitchFamily="34" charset="0"/>
                <a:ea typeface="+mn-ea"/>
              </a:rPr>
              <a:t>Weitere </a:t>
            </a:r>
            <a:r>
              <a:rPr lang="de-AT" altLang="de-DE" sz="1500" err="1">
                <a:solidFill>
                  <a:srgbClr val="525252"/>
                </a:solidFill>
                <a:latin typeface="Source Sans Pro ExtraLight" panose="020B0303030403020204" pitchFamily="34" charset="0"/>
                <a:ea typeface="+mn-ea"/>
              </a:rPr>
              <a:t>eLectures</a:t>
            </a:r>
            <a:r>
              <a:rPr lang="de-AT" altLang="de-DE" sz="1500">
                <a:solidFill>
                  <a:srgbClr val="525252"/>
                </a:solidFill>
                <a:latin typeface="Source Sans Pro ExtraLight" panose="020B0303030403020204" pitchFamily="34" charset="0"/>
                <a:ea typeface="+mn-ea"/>
              </a:rPr>
              <a:t> zu diesem Thema und vielen anderen mehr finden Sie unter:</a:t>
            </a:r>
          </a:p>
          <a:p>
            <a:pPr eaLnBrk="1" hangingPunct="1">
              <a:defRPr/>
            </a:pPr>
            <a:endParaRPr lang="de-AT" altLang="de-DE" sz="1500">
              <a:solidFill>
                <a:srgbClr val="525252"/>
              </a:solidFill>
              <a:latin typeface="Source Sans Pro ExtraLight" panose="020B0303030403020204" pitchFamily="34" charset="0"/>
              <a:ea typeface="+mn-ea"/>
            </a:endParaRPr>
          </a:p>
        </p:txBody>
      </p:sp>
      <p:sp>
        <p:nvSpPr>
          <p:cNvPr id="9" name="Rechteck 4">
            <a:extLst>
              <a:ext uri="{FF2B5EF4-FFF2-40B4-BE49-F238E27FC236}">
                <a16:creationId xmlns:a16="http://schemas.microsoft.com/office/drawing/2014/main" id="{19A2BA3B-71A4-42FD-976A-5A5D19032437}"/>
              </a:ext>
            </a:extLst>
          </p:cNvPr>
          <p:cNvSpPr>
            <a:spLocks noChangeArrowheads="1"/>
          </p:cNvSpPr>
          <p:nvPr userDrawn="1"/>
        </p:nvSpPr>
        <p:spPr bwMode="auto">
          <a:xfrm>
            <a:off x="4654551" y="5934076"/>
            <a:ext cx="7990416" cy="600075"/>
          </a:xfrm>
          <a:prstGeom prst="rect">
            <a:avLst/>
          </a:prstGeom>
          <a:noFill/>
          <a:ln>
            <a:noFill/>
          </a:ln>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de-AT" altLang="de-DE" sz="1500" b="1" err="1">
                <a:solidFill>
                  <a:srgbClr val="525252"/>
                </a:solidFill>
                <a:latin typeface="Source Sans Pro ExtraLight" panose="020B0303030403020204" pitchFamily="34" charset="0"/>
                <a:ea typeface="+mn-ea"/>
              </a:rPr>
              <a:t>Takeaway</a:t>
            </a:r>
            <a:r>
              <a:rPr lang="de-AT" altLang="de-DE" sz="1500" b="1">
                <a:solidFill>
                  <a:srgbClr val="525252"/>
                </a:solidFill>
                <a:latin typeface="Source Sans Pro ExtraLight" panose="020B0303030403020204" pitchFamily="34" charset="0"/>
                <a:ea typeface="+mn-ea"/>
              </a:rPr>
              <a:t>-Aufzeichnungen unter:</a:t>
            </a:r>
          </a:p>
          <a:p>
            <a:pPr eaLnBrk="1" hangingPunct="1">
              <a:defRPr/>
            </a:pPr>
            <a:r>
              <a:rPr lang="de-AT" altLang="de-DE" sz="1500">
                <a:latin typeface="Source Sans Pro ExtraLight" panose="020B0303030403020204" pitchFamily="34" charset="0"/>
                <a:ea typeface="+mn-ea"/>
                <a:hlinkClick r:id="rId15"/>
              </a:rPr>
              <a:t>www.virtuelle-ph.at/eLectures-takeaway</a:t>
            </a:r>
            <a:r>
              <a:rPr lang="de-AT" altLang="de-DE">
                <a:latin typeface="Source Sans Pro ExtraLight" panose="020B0303030403020204" pitchFamily="34" charset="0"/>
                <a:ea typeface="+mn-ea"/>
              </a:rPr>
              <a:t>  </a:t>
            </a:r>
          </a:p>
        </p:txBody>
      </p:sp>
      <p:sp>
        <p:nvSpPr>
          <p:cNvPr id="3081" name="Textfeld 14">
            <a:extLst>
              <a:ext uri="{FF2B5EF4-FFF2-40B4-BE49-F238E27FC236}">
                <a16:creationId xmlns:a16="http://schemas.microsoft.com/office/drawing/2014/main" id="{C7001A53-03B5-4D47-A8D9-7F0559C99F1A}"/>
              </a:ext>
            </a:extLst>
          </p:cNvPr>
          <p:cNvSpPr txBox="1">
            <a:spLocks noChangeArrowheads="1"/>
          </p:cNvSpPr>
          <p:nvPr userDrawn="1"/>
        </p:nvSpPr>
        <p:spPr bwMode="auto">
          <a:xfrm>
            <a:off x="4654551" y="5316538"/>
            <a:ext cx="6182783" cy="323850"/>
          </a:xfrm>
          <a:prstGeom prst="rect">
            <a:avLst/>
          </a:prstGeom>
          <a:noFill/>
          <a:ln>
            <a:noFill/>
          </a:ln>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de-AT" altLang="de-DE" sz="1500">
                <a:latin typeface="Source Sans Pro ExtraLight" panose="020B0303030403020204" pitchFamily="34" charset="0"/>
                <a:ea typeface="+mn-ea"/>
                <a:hlinkClick r:id="rId16"/>
              </a:rPr>
              <a:t>www.virtuelle-ph.at/electures</a:t>
            </a:r>
            <a:r>
              <a:rPr lang="de-AT" altLang="de-DE" sz="1500">
                <a:latin typeface="Source Sans Pro Black" panose="020B0803030403020204" pitchFamily="34" charset="0"/>
                <a:ea typeface="+mn-ea"/>
              </a:rPr>
              <a:t> </a:t>
            </a:r>
          </a:p>
        </p:txBody>
      </p:sp>
      <p:sp>
        <p:nvSpPr>
          <p:cNvPr id="16" name="Ellipse 15">
            <a:extLst>
              <a:ext uri="{FF2B5EF4-FFF2-40B4-BE49-F238E27FC236}">
                <a16:creationId xmlns:a16="http://schemas.microsoft.com/office/drawing/2014/main" id="{95AE2B1E-AA23-4FA0-96F9-3D7B366CEC88}"/>
              </a:ext>
            </a:extLst>
          </p:cNvPr>
          <p:cNvSpPr/>
          <p:nvPr userDrawn="1"/>
        </p:nvSpPr>
        <p:spPr>
          <a:xfrm>
            <a:off x="10073218" y="5200651"/>
            <a:ext cx="1502833" cy="1439863"/>
          </a:xfrm>
          <a:prstGeom prst="ellipse">
            <a:avLst/>
          </a:prstGeom>
          <a:solidFill>
            <a:srgbClr val="F8B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AT"/>
          </a:p>
        </p:txBody>
      </p:sp>
      <p:sp>
        <p:nvSpPr>
          <p:cNvPr id="3083" name="Textfeld 16">
            <a:extLst>
              <a:ext uri="{FF2B5EF4-FFF2-40B4-BE49-F238E27FC236}">
                <a16:creationId xmlns:a16="http://schemas.microsoft.com/office/drawing/2014/main" id="{AC36BDDA-8004-439E-A879-AE99D5BFD8CE}"/>
              </a:ext>
            </a:extLst>
          </p:cNvPr>
          <p:cNvSpPr txBox="1">
            <a:spLocks noChangeArrowheads="1"/>
          </p:cNvSpPr>
          <p:nvPr userDrawn="1"/>
        </p:nvSpPr>
        <p:spPr bwMode="auto">
          <a:xfrm rot="1314657">
            <a:off x="10092267" y="5918478"/>
            <a:ext cx="1443567" cy="369332"/>
          </a:xfrm>
          <a:prstGeom prst="rect">
            <a:avLst/>
          </a:prstGeom>
          <a:noFill/>
          <a:ln>
            <a:noFill/>
          </a:ln>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de-AT" altLang="de-DE" err="1">
                <a:latin typeface="Source Sans Pro Black" panose="020B0803030403020204" pitchFamily="34" charset="0"/>
                <a:ea typeface="+mn-ea"/>
              </a:rPr>
              <a:t>take@way</a:t>
            </a:r>
            <a:endParaRPr lang="de-AT" altLang="de-DE">
              <a:latin typeface="Source Sans Pro Black" panose="020B0803030403020204" pitchFamily="34" charset="0"/>
              <a:ea typeface="+mn-ea"/>
            </a:endParaRPr>
          </a:p>
        </p:txBody>
      </p:sp>
      <p:pic>
        <p:nvPicPr>
          <p:cNvPr id="4106" name="Grafik 17">
            <a:extLst>
              <a:ext uri="{FF2B5EF4-FFF2-40B4-BE49-F238E27FC236}">
                <a16:creationId xmlns:a16="http://schemas.microsoft.com/office/drawing/2014/main" id="{AB46270E-DCF9-451C-BABF-5B7A572458CE}"/>
              </a:ext>
            </a:extLst>
          </p:cNvPr>
          <p:cNvPicPr>
            <a:picLocks noChangeAspect="1"/>
          </p:cNvPicPr>
          <p:nvPr userDrawn="1"/>
        </p:nvPicPr>
        <p:blipFill>
          <a:blip r:embed="rId17">
            <a:grayscl/>
            <a:biLevel thresh="50000"/>
            <a:extLst>
              <a:ext uri="{28A0092B-C50C-407E-A947-70E740481C1C}">
                <a14:useLocalDpi xmlns:a14="http://schemas.microsoft.com/office/drawing/2010/main" val="0"/>
              </a:ext>
            </a:extLst>
          </a:blip>
          <a:srcRect/>
          <a:stretch>
            <a:fillRect/>
          </a:stretch>
        </p:blipFill>
        <p:spPr bwMode="auto">
          <a:xfrm rot="11264522">
            <a:off x="10627784" y="5484813"/>
            <a:ext cx="753533"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Grafik 12">
            <a:extLst>
              <a:ext uri="{FF2B5EF4-FFF2-40B4-BE49-F238E27FC236}">
                <a16:creationId xmlns:a16="http://schemas.microsoft.com/office/drawing/2014/main" id="{375123F2-EC5F-4421-9177-9D657F131CC5}"/>
              </a:ext>
            </a:extLst>
          </p:cNvPr>
          <p:cNvPicPr>
            <a:picLocks noChangeAspect="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402167" y="317500"/>
            <a:ext cx="2398184"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Grafik 13">
            <a:extLst>
              <a:ext uri="{FF2B5EF4-FFF2-40B4-BE49-F238E27FC236}">
                <a16:creationId xmlns:a16="http://schemas.microsoft.com/office/drawing/2014/main" id="{94A3CC57-A2E6-431B-AA59-CFF5B19E197D}"/>
              </a:ext>
            </a:extLst>
          </p:cNvPr>
          <p:cNvPicPr>
            <a:picLocks noChangeAspect="1"/>
          </p:cNvPicPr>
          <p:nvPr userDrawn="1"/>
        </p:nvPicPr>
        <p:blipFill>
          <a:blip r:embed="rId19">
            <a:extLst>
              <a:ext uri="{28A0092B-C50C-407E-A947-70E740481C1C}">
                <a14:useLocalDpi xmlns:a14="http://schemas.microsoft.com/office/drawing/2010/main" val="0"/>
              </a:ext>
            </a:extLst>
          </a:blip>
          <a:srcRect/>
          <a:stretch>
            <a:fillRect/>
          </a:stretch>
        </p:blipFill>
        <p:spPr bwMode="auto">
          <a:xfrm>
            <a:off x="10200217" y="141288"/>
            <a:ext cx="1767416" cy="123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7097" r:id="rId1"/>
    <p:sldLayoutId id="2147487098" r:id="rId2"/>
    <p:sldLayoutId id="2147487099" r:id="rId3"/>
    <p:sldLayoutId id="2147487100" r:id="rId4"/>
    <p:sldLayoutId id="2147487101" r:id="rId5"/>
    <p:sldLayoutId id="2147487102" r:id="rId6"/>
    <p:sldLayoutId id="2147487103" r:id="rId7"/>
    <p:sldLayoutId id="2147487104" r:id="rId8"/>
    <p:sldLayoutId id="2147487105" r:id="rId9"/>
    <p:sldLayoutId id="2147487106" r:id="rId10"/>
    <p:sldLayoutId id="2147487107" r:id="rId11"/>
  </p:sldLayoutIdLst>
  <p:txStyles>
    <p:titleStyle>
      <a:lvl1pPr algn="l" rtl="0" eaLnBrk="0" fontAlgn="base" hangingPunct="0">
        <a:lnSpc>
          <a:spcPct val="90000"/>
        </a:lnSpc>
        <a:spcBef>
          <a:spcPct val="0"/>
        </a:spcBef>
        <a:spcAft>
          <a:spcPct val="0"/>
        </a:spcAft>
        <a:defRPr sz="3300" kern="1200">
          <a:solidFill>
            <a:schemeClr val="tx1"/>
          </a:solidFill>
          <a:latin typeface="+mj-lt"/>
          <a:ea typeface="MS PGothic" panose="020B0600070205080204" pitchFamily="34" charset="-128"/>
          <a:cs typeface="+mj-cs"/>
        </a:defRPr>
      </a:lvl1pPr>
      <a:lvl2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2pPr>
      <a:lvl3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3pPr>
      <a:lvl4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4pPr>
      <a:lvl5pPr algn="l" rtl="0" eaLnBrk="0" fontAlgn="base" hangingPunct="0">
        <a:lnSpc>
          <a:spcPct val="90000"/>
        </a:lnSpc>
        <a:spcBef>
          <a:spcPct val="0"/>
        </a:spcBef>
        <a:spcAft>
          <a:spcPct val="0"/>
        </a:spcAft>
        <a:defRPr sz="3300">
          <a:solidFill>
            <a:schemeClr val="tx1"/>
          </a:solidFill>
          <a:latin typeface="Calibri Light" panose="020F0302020204030204" pitchFamily="34" charset="0"/>
          <a:ea typeface="MS PGothic" panose="020B0600070205080204" pitchFamily="34" charset="-128"/>
        </a:defRPr>
      </a:lvl5pPr>
      <a:lvl6pPr marL="342900"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800"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700"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600" algn="l"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S PGothic" panose="020B0600070205080204" pitchFamily="34" charset="-128"/>
          <a:cs typeface="+mn-cs"/>
        </a:defRPr>
      </a:lvl1pPr>
      <a:lvl2pPr marL="5143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2pPr>
      <a:lvl3pPr marL="857250" indent="-171450" algn="l"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S PGothic" panose="020B0600070205080204" pitchFamily="34" charset="-128"/>
          <a:cs typeface="+mn-cs"/>
        </a:defRPr>
      </a:lvl3pPr>
      <a:lvl4pPr marL="12001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4pPr>
      <a:lvl5pPr marL="15430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S PGothic" panose="020B0600070205080204" pitchFamily="34" charset="-128"/>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de-D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creativecommons.org/licenses/by-sa/4.0/" TargetMode="External"/><Relationship Id="rId2" Type="http://schemas.openxmlformats.org/officeDocument/2006/relationships/hyperlink" Target="https://www.virtuelle-ph.at/electures-ppt/" TargetMode="External"/><Relationship Id="rId1" Type="http://schemas.openxmlformats.org/officeDocument/2006/relationships/slideLayout" Target="../slideLayouts/slideLayout12.xml"/><Relationship Id="rId4" Type="http://schemas.openxmlformats.org/officeDocument/2006/relationships/hyperlink" Target="https://www.virtuelle-ph.at/"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hyperlink" Target="https://creativecommons.org/licenses/by-nc-sa/3.0/at/" TargetMode="External"/><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virtuelle-ph.at/schummelzettel" TargetMode="External"/><Relationship Id="rId1" Type="http://schemas.openxmlformats.org/officeDocument/2006/relationships/slideLayout" Target="../slideLayouts/slideLayout13.xml"/><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3" Type="http://schemas.openxmlformats.org/officeDocument/2006/relationships/hyperlink" Target="http://www.virtuelle-ph.at/faq-uhr/" TargetMode="External"/><Relationship Id="rId2" Type="http://schemas.openxmlformats.org/officeDocument/2006/relationships/image" Target="../media/image26.png"/><Relationship Id="rId1" Type="http://schemas.openxmlformats.org/officeDocument/2006/relationships/slideLayout" Target="../slideLayouts/slideLayout13.xml"/><Relationship Id="rId5" Type="http://schemas.openxmlformats.org/officeDocument/2006/relationships/hyperlink" Target="https://www.gimp.org/about/COPYING" TargetMode="External"/><Relationship Id="rId4" Type="http://schemas.openxmlformats.org/officeDocument/2006/relationships/hyperlink" Target="https://www.gimp.org/"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www.youtube.com/virtuelleph" TargetMode="External"/><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hyperlink" Target="http://www.virtuelle-ph.at/" TargetMode="External"/><Relationship Id="rId1" Type="http://schemas.openxmlformats.org/officeDocument/2006/relationships/slideLayout" Target="../slideLayouts/slideLayout13.xml"/><Relationship Id="rId6" Type="http://schemas.openxmlformats.org/officeDocument/2006/relationships/hyperlink" Target="http://www.instagram.com/virtuelleph" TargetMode="External"/><Relationship Id="rId11" Type="http://schemas.openxmlformats.org/officeDocument/2006/relationships/image" Target="../media/image31.png"/><Relationship Id="rId5" Type="http://schemas.openxmlformats.org/officeDocument/2006/relationships/image" Target="../media/image28.png"/><Relationship Id="rId10" Type="http://schemas.openxmlformats.org/officeDocument/2006/relationships/hyperlink" Target="https://www.linkedin.com/school/virtuelle-ph/" TargetMode="External"/><Relationship Id="rId4" Type="http://schemas.openxmlformats.org/officeDocument/2006/relationships/hyperlink" Target="https://www.facebook.com/VirtuellePH" TargetMode="External"/><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Grafik 1">
            <a:extLst>
              <a:ext uri="{FF2B5EF4-FFF2-40B4-BE49-F238E27FC236}">
                <a16:creationId xmlns:a16="http://schemas.microsoft.com/office/drawing/2014/main" id="{A4E5CBAB-A820-45FA-A1D1-B57541EA568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7331" y="2864344"/>
            <a:ext cx="6188808" cy="192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Grafik 2">
            <a:extLst>
              <a:ext uri="{FF2B5EF4-FFF2-40B4-BE49-F238E27FC236}">
                <a16:creationId xmlns:a16="http://schemas.microsoft.com/office/drawing/2014/main" id="{091B056E-D312-452B-831C-AB969F5C2B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525946" y="272542"/>
            <a:ext cx="1304315" cy="94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7" name="Textfeld 1">
            <a:extLst>
              <a:ext uri="{FF2B5EF4-FFF2-40B4-BE49-F238E27FC236}">
                <a16:creationId xmlns:a16="http://schemas.microsoft.com/office/drawing/2014/main" id="{93183366-F77B-4445-9D3A-410C98FBCB74}"/>
              </a:ext>
            </a:extLst>
          </p:cNvPr>
          <p:cNvSpPr txBox="1">
            <a:spLocks noChangeArrowheads="1"/>
          </p:cNvSpPr>
          <p:nvPr/>
        </p:nvSpPr>
        <p:spPr bwMode="auto">
          <a:xfrm>
            <a:off x="3086663" y="4174987"/>
            <a:ext cx="5420644" cy="1223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2400">
                <a:solidFill>
                  <a:srgbClr val="525252"/>
                </a:solidFill>
                <a:latin typeface="Source Sans Pro" panose="020B0503030403020204" pitchFamily="34" charset="0"/>
              </a:rPr>
              <a:t>[Bitte hier Titel in serifenloser Schrift einfügen, zb. Source Sans Pro, Calibri, Helvetica o.ä.]</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feld 2">
            <a:extLst>
              <a:ext uri="{FF2B5EF4-FFF2-40B4-BE49-F238E27FC236}">
                <a16:creationId xmlns:a16="http://schemas.microsoft.com/office/drawing/2014/main" id="{7346A468-0F9D-4963-8D59-167A604529F1}"/>
              </a:ext>
            </a:extLst>
          </p:cNvPr>
          <p:cNvSpPr txBox="1">
            <a:spLocks noChangeArrowheads="1"/>
          </p:cNvSpPr>
          <p:nvPr/>
        </p:nvSpPr>
        <p:spPr bwMode="auto">
          <a:xfrm>
            <a:off x="1087088" y="1068134"/>
            <a:ext cx="9058814" cy="467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a:latin typeface="Source Sans Pro Light"/>
                <a:ea typeface="MS PGothic"/>
              </a:rPr>
              <a:t>Dies ist die </a:t>
            </a:r>
            <a:r>
              <a:rPr lang="de-AT" altLang="de-DE" err="1">
                <a:latin typeface="Source Sans Pro Light"/>
                <a:ea typeface="MS PGothic"/>
              </a:rPr>
              <a:t>eLectures</a:t>
            </a:r>
            <a:r>
              <a:rPr lang="de-AT" altLang="de-DE">
                <a:latin typeface="Source Sans Pro Light"/>
                <a:ea typeface="MS PGothic"/>
              </a:rPr>
              <a:t>-Präsentationsvorlage der Virtuellen PH.</a:t>
            </a:r>
          </a:p>
          <a:p>
            <a:r>
              <a:rPr lang="de-AT" altLang="de-DE" sz="1000">
                <a:latin typeface="Calibri Light"/>
                <a:ea typeface="MS PGothic"/>
                <a:cs typeface="Calibri Light"/>
              </a:rPr>
              <a:t>Aktuellste Version online unter: </a:t>
            </a:r>
            <a:r>
              <a:rPr lang="de-AT" altLang="de-DE" sz="1000">
                <a:latin typeface="Calibri Light"/>
                <a:ea typeface="MS PGothic"/>
                <a:cs typeface="Calibri Light"/>
                <a:hlinkClick r:id="rId2"/>
              </a:rPr>
              <a:t>https://www.virtuelle-ph.at/electures-ppt/</a:t>
            </a:r>
            <a:r>
              <a:rPr lang="de-AT" altLang="de-DE" sz="1000">
                <a:latin typeface="Calibri Light"/>
                <a:ea typeface="MS PGothic"/>
                <a:cs typeface="Calibri Light"/>
              </a:rPr>
              <a:t>  </a:t>
            </a:r>
            <a:endParaRPr lang="de-AT" altLang="de-DE" sz="1000">
              <a:latin typeface="Calibri Light" panose="020F0302020204030204" pitchFamily="34" charset="0"/>
              <a:cs typeface="Calibri Light"/>
            </a:endParaRPr>
          </a:p>
          <a:p>
            <a:endParaRPr lang="de-AT" altLang="de-DE"/>
          </a:p>
          <a:p>
            <a:r>
              <a:rPr lang="de-AT" altLang="de-DE" sz="1400" b="1">
                <a:latin typeface="Calibri"/>
                <a:ea typeface="MS PGothic"/>
                <a:cs typeface="Calibri"/>
              </a:rPr>
              <a:t>Lizenzhinweis: </a:t>
            </a:r>
            <a:r>
              <a:rPr lang="de-AT" altLang="de-DE" sz="1400">
                <a:latin typeface="Calibri"/>
                <a:ea typeface="MS PGothic"/>
                <a:cs typeface="Calibri"/>
              </a:rPr>
              <a:t>wir freuen uns wenn Sie Ihre Folien im Anschluss zur Verfügung stellen wollen, unsere Vorlage (exkl. </a:t>
            </a:r>
            <a:r>
              <a:rPr lang="de-AT" altLang="de-DE" sz="1400" err="1">
                <a:latin typeface="Calibri"/>
                <a:ea typeface="MS PGothic"/>
                <a:cs typeface="Calibri"/>
              </a:rPr>
              <a:t>eLectures</a:t>
            </a:r>
            <a:r>
              <a:rPr lang="de-AT" altLang="de-DE" sz="1400">
                <a:latin typeface="Calibri"/>
                <a:ea typeface="MS PGothic"/>
                <a:cs typeface="Calibri"/>
              </a:rPr>
              <a:t> und Virtuelle PH-Logo, die nicht verändert werden dürfen) ist unter der </a:t>
            </a:r>
            <a:r>
              <a:rPr lang="de-AT" altLang="de-DE" sz="1400">
                <a:latin typeface="Calibri"/>
                <a:ea typeface="MS PGothic"/>
                <a:cs typeface="Calibri"/>
                <a:hlinkClick r:id="rId3"/>
              </a:rPr>
              <a:t>Lizenz CC-BY-SA-4.0</a:t>
            </a:r>
            <a:r>
              <a:rPr lang="de-AT" altLang="de-DE" sz="1400">
                <a:latin typeface="Calibri"/>
                <a:ea typeface="MS PGothic"/>
                <a:cs typeface="Calibri"/>
              </a:rPr>
              <a:t> </a:t>
            </a:r>
            <a:r>
              <a:rPr lang="de-AT" altLang="de-DE" sz="1400">
                <a:latin typeface="Calibri"/>
                <a:ea typeface="MS PGothic"/>
                <a:cs typeface="Calibri"/>
                <a:hlinkClick r:id="rId4"/>
              </a:rPr>
              <a:t>Virtuelle </a:t>
            </a:r>
            <a:br>
              <a:rPr lang="de-AT" altLang="de-DE" sz="1400">
                <a:latin typeface="Calibri"/>
                <a:ea typeface="MS PGothic"/>
                <a:cs typeface="Calibri"/>
              </a:rPr>
            </a:br>
            <a:r>
              <a:rPr lang="de-AT" altLang="de-DE" sz="1400">
                <a:latin typeface="Calibri"/>
                <a:ea typeface="MS PGothic"/>
                <a:cs typeface="Calibri"/>
              </a:rPr>
              <a:t>jedenfalls dazu verwendbar. Bitte Lizenzinfo mit Link einfügen. Unter einer CC-BY (bei Veröffentlichung via </a:t>
            </a:r>
            <a:r>
              <a:rPr lang="de-AT" altLang="de-DE" sz="1400" err="1">
                <a:latin typeface="Calibri"/>
                <a:ea typeface="MS PGothic"/>
                <a:cs typeface="Calibri"/>
              </a:rPr>
              <a:t>Youtube</a:t>
            </a:r>
            <a:r>
              <a:rPr lang="de-AT" altLang="de-DE" sz="1400">
                <a:latin typeface="Calibri"/>
                <a:ea typeface="MS PGothic"/>
                <a:cs typeface="Calibri"/>
              </a:rPr>
              <a:t>) bzw. CC-BY-SA Lizenz (reguläre Bereitstellung via Website) steht ebenso die Aufzeichnung Ihres Vortrags.</a:t>
            </a:r>
          </a:p>
          <a:p>
            <a:endParaRPr lang="de-AT" altLang="de-DE" sz="1400"/>
          </a:p>
          <a:p>
            <a:r>
              <a:rPr lang="de-AT" altLang="de-DE" sz="1400">
                <a:latin typeface="Calibri"/>
                <a:ea typeface="MS PGothic"/>
                <a:cs typeface="Calibri"/>
              </a:rPr>
              <a:t>Die kommenden Folien können und </a:t>
            </a:r>
            <a:r>
              <a:rPr lang="de-AT" altLang="de-DE" sz="1400" b="1" i="1">
                <a:latin typeface="Calibri"/>
                <a:ea typeface="MS PGothic"/>
                <a:cs typeface="Calibri"/>
              </a:rPr>
              <a:t>sollen</a:t>
            </a:r>
            <a:r>
              <a:rPr lang="de-AT" altLang="de-DE" sz="1400" b="1">
                <a:latin typeface="Calibri"/>
                <a:ea typeface="MS PGothic"/>
                <a:cs typeface="Calibri"/>
              </a:rPr>
              <a:t> Sie nach Wunsch adaptieren bzw. weglassen</a:t>
            </a:r>
            <a:r>
              <a:rPr lang="de-AT" altLang="de-DE" sz="1400">
                <a:latin typeface="Calibri"/>
                <a:ea typeface="MS PGothic"/>
                <a:cs typeface="Calibri"/>
              </a:rPr>
              <a:t>. Wir bitten Sie aber, sich alle Folien genau anzusehen und durchzulesen. Denn:</a:t>
            </a:r>
          </a:p>
          <a:p>
            <a:endParaRPr lang="de-AT" altLang="de-DE" sz="1400"/>
          </a:p>
          <a:p>
            <a:r>
              <a:rPr lang="de-AT" altLang="de-DE" sz="1400">
                <a:latin typeface="Calibri"/>
                <a:ea typeface="MS PGothic"/>
                <a:cs typeface="Calibri"/>
              </a:rPr>
              <a:t>Auf jeder Folie finden Sie Anregungen, Hilfestellungen und Hinweise, sowohl für die inhaltlich-didaktische Vorbereitung als auch die Präsentation online.  Zumindest die vorhergehende Titelfolie sollte bitte auf jeden Fall in dieser Form Verwendung finden (Wiedererkennungswert!)</a:t>
            </a:r>
          </a:p>
          <a:p>
            <a:endParaRPr lang="de-AT" altLang="de-DE" sz="1400"/>
          </a:p>
          <a:p>
            <a:r>
              <a:rPr lang="de-AT" altLang="de-DE" sz="1400">
                <a:latin typeface="Calibri"/>
                <a:ea typeface="MS PGothic"/>
                <a:cs typeface="Calibri"/>
              </a:rPr>
              <a:t>Bitte senden Sie Ihre überarbeitete PPT vor dem gemeinsamen Testtermin direkt an Ihre/n </a:t>
            </a:r>
            <a:r>
              <a:rPr lang="de-AT" altLang="de-DE" sz="1400" err="1">
                <a:latin typeface="Calibri"/>
                <a:ea typeface="MS PGothic"/>
                <a:cs typeface="Calibri"/>
              </a:rPr>
              <a:t>CoModerator_in</a:t>
            </a:r>
            <a:r>
              <a:rPr lang="de-AT" altLang="de-DE" sz="1400">
                <a:latin typeface="Calibri"/>
                <a:ea typeface="MS PGothic"/>
                <a:cs typeface="Calibri"/>
              </a:rPr>
              <a:t>. Er/sie bespricht Ihre Vorhaben anhand der PPT mit Ihnen. </a:t>
            </a:r>
            <a:endParaRPr lang="de-AT" altLang="de-DE" sz="1400">
              <a:cs typeface="Calibri"/>
            </a:endParaRPr>
          </a:p>
          <a:p>
            <a:endParaRPr lang="de-AT" altLang="de-DE" sz="1400"/>
          </a:p>
          <a:p>
            <a:r>
              <a:rPr lang="de-AT" altLang="de-DE" sz="1400" b="1">
                <a:latin typeface="Calibri"/>
                <a:ea typeface="MS PGothic"/>
                <a:cs typeface="Calibri"/>
              </a:rPr>
              <a:t>Zur didaktischen Planung der Stunde: </a:t>
            </a:r>
            <a:endParaRPr lang="de-AT" altLang="de-DE" sz="1400" b="1">
              <a:cs typeface="Calibri"/>
            </a:endParaRPr>
          </a:p>
          <a:p>
            <a:r>
              <a:rPr lang="de-AT" altLang="de-DE" sz="1400">
                <a:latin typeface="Calibri"/>
                <a:ea typeface="MS PGothic"/>
                <a:cs typeface="Calibri"/>
              </a:rPr>
              <a:t>Eine </a:t>
            </a:r>
            <a:r>
              <a:rPr lang="de-AT" altLang="de-DE" sz="1400" err="1">
                <a:latin typeface="Calibri"/>
                <a:ea typeface="MS PGothic"/>
                <a:cs typeface="Calibri"/>
              </a:rPr>
              <a:t>eLecture</a:t>
            </a:r>
            <a:r>
              <a:rPr lang="de-AT" altLang="de-DE" sz="1400">
                <a:latin typeface="Calibri"/>
                <a:ea typeface="MS PGothic"/>
                <a:cs typeface="Calibri"/>
              </a:rPr>
              <a:t>-Stunde geht erfahrungsgemäß oft sehr schnell vorbei! Gehen Sie daher bitte von etwa 45min für Ihre Präsentation aus, der Rest ist meist durch Einführung und Vorstellung, Interaktion, Rückfragen und Abschluss belegt.</a:t>
            </a:r>
          </a:p>
        </p:txBody>
      </p:sp>
      <p:sp>
        <p:nvSpPr>
          <p:cNvPr id="2" name="Flussdiagramm: Verbinder zu einer anderen Seite 1">
            <a:extLst>
              <a:ext uri="{FF2B5EF4-FFF2-40B4-BE49-F238E27FC236}">
                <a16:creationId xmlns:a16="http://schemas.microsoft.com/office/drawing/2014/main" id="{EF6F4B25-D72B-4DF8-898B-46D71ADA3867}"/>
              </a:ext>
            </a:extLst>
          </p:cNvPr>
          <p:cNvSpPr/>
          <p:nvPr/>
        </p:nvSpPr>
        <p:spPr>
          <a:xfrm rot="5400000">
            <a:off x="10686257" y="240507"/>
            <a:ext cx="1746250" cy="1265237"/>
          </a:xfrm>
          <a:prstGeom prst="flowChartOffpageConnector">
            <a:avLst/>
          </a:prstGeom>
          <a:solidFill>
            <a:srgbClr val="ED7D31">
              <a:alpha val="36078"/>
            </a:srgbClr>
          </a:solidFill>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r>
              <a:rPr lang="de-AT">
                <a:ln w="0">
                  <a:noFill/>
                </a:ln>
                <a:solidFill>
                  <a:schemeClr val="tx1"/>
                </a:solidFill>
                <a:effectLst>
                  <a:outerShdw blurRad="38100" dist="19050" dir="2700000" algn="tl" rotWithShape="0">
                    <a:schemeClr val="dk1">
                      <a:alpha val="40000"/>
                    </a:schemeClr>
                  </a:outerShdw>
                </a:effectLst>
              </a:rPr>
              <a:t>FOLIE LÖSCHEN </a:t>
            </a:r>
          </a:p>
          <a:p>
            <a:pPr algn="ctr">
              <a:defRPr/>
            </a:pPr>
            <a:r>
              <a:rPr lang="de-AT">
                <a:ln w="0">
                  <a:noFill/>
                </a:ln>
                <a:solidFill>
                  <a:schemeClr val="tx1"/>
                </a:solidFill>
                <a:effectLst>
                  <a:outerShdw blurRad="38100" dist="19050" dir="2700000" algn="tl" rotWithShape="0">
                    <a:schemeClr val="dk1">
                      <a:alpha val="40000"/>
                    </a:schemeClr>
                  </a:outerShdw>
                </a:effectLst>
              </a:rPr>
              <a:t>VOR GEBRAUCH </a:t>
            </a:r>
          </a:p>
          <a:p>
            <a:pPr algn="ctr">
              <a:defRPr/>
            </a:pPr>
            <a:r>
              <a:rPr lang="de-AT">
                <a:ln w="0">
                  <a:noFill/>
                </a:ln>
                <a:solidFill>
                  <a:schemeClr val="tx1"/>
                </a:solidFill>
                <a:effectLst>
                  <a:outerShdw blurRad="38100" dist="19050" dir="2700000" algn="tl" rotWithShape="0">
                    <a:schemeClr val="dk1">
                      <a:alpha val="40000"/>
                    </a:schemeClr>
                  </a:outerShdw>
                </a:effectLst>
                <a:sym typeface="Wingdings" panose="05000000000000000000" pitchFamily="2" charset="2"/>
              </a:rPr>
              <a:t></a:t>
            </a:r>
            <a:endParaRPr lang="de-AT">
              <a:ln w="0">
                <a:noFill/>
              </a:ln>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hteck 1">
            <a:extLst>
              <a:ext uri="{FF2B5EF4-FFF2-40B4-BE49-F238E27FC236}">
                <a16:creationId xmlns:a16="http://schemas.microsoft.com/office/drawing/2014/main" id="{79D30F2B-6873-4135-9D03-9628C6A0CB78}"/>
              </a:ext>
            </a:extLst>
          </p:cNvPr>
          <p:cNvSpPr>
            <a:spLocks noChangeArrowheads="1"/>
          </p:cNvSpPr>
          <p:nvPr/>
        </p:nvSpPr>
        <p:spPr bwMode="auto">
          <a:xfrm>
            <a:off x="1182052" y="278739"/>
            <a:ext cx="7491413"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4000">
                <a:solidFill>
                  <a:srgbClr val="CE7337"/>
                </a:solidFill>
                <a:latin typeface="Source Sans Pro Light" panose="020B0403030403020204" pitchFamily="34" charset="0"/>
              </a:rPr>
              <a:t>Zum Ablauf  </a:t>
            </a:r>
          </a:p>
          <a:p>
            <a:pPr eaLnBrk="1" hangingPunct="1"/>
            <a:r>
              <a:rPr lang="de-AT" altLang="de-DE" sz="1400">
                <a:solidFill>
                  <a:srgbClr val="CE7337"/>
                </a:solidFill>
                <a:latin typeface="Source Sans Pro Light" panose="020B0403030403020204" pitchFamily="34" charset="0"/>
              </a:rPr>
              <a:t>Webinardidaktik in aller Kürze</a:t>
            </a:r>
          </a:p>
          <a:p>
            <a:pPr eaLnBrk="1" hangingPunct="1"/>
            <a:endParaRPr lang="de-AT" altLang="de-DE">
              <a:solidFill>
                <a:srgbClr val="CE7337"/>
              </a:solidFill>
              <a:latin typeface="Source Sans Pro Light" panose="020B0403030403020204" pitchFamily="34" charset="0"/>
            </a:endParaRPr>
          </a:p>
          <a:p>
            <a:pPr eaLnBrk="1" hangingPunct="1"/>
            <a:endParaRPr lang="de-AT" altLang="de-DE">
              <a:solidFill>
                <a:srgbClr val="0D1415"/>
              </a:solidFill>
              <a:latin typeface="Source Sans Pro Light" panose="020B0403030403020204" pitchFamily="34" charset="0"/>
            </a:endParaRPr>
          </a:p>
        </p:txBody>
      </p:sp>
      <p:pic>
        <p:nvPicPr>
          <p:cNvPr id="56323" name="Bild 2" descr="Webinarschulung 1.Teil-11.png">
            <a:extLst>
              <a:ext uri="{FF2B5EF4-FFF2-40B4-BE49-F238E27FC236}">
                <a16:creationId xmlns:a16="http://schemas.microsoft.com/office/drawing/2014/main" id="{1A443FBC-3281-4694-A980-ED6BE3BC6BB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65208" y="1272608"/>
            <a:ext cx="9810150" cy="5294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Bild 1" descr="target-group-3460041_1920.jpg">
            <a:extLst>
              <a:ext uri="{FF2B5EF4-FFF2-40B4-BE49-F238E27FC236}">
                <a16:creationId xmlns:a16="http://schemas.microsoft.com/office/drawing/2014/main" id="{7969F3F5-8769-46A9-B531-9ACDDE21918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7168" y="1447920"/>
            <a:ext cx="7612062"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7" name="Rechteck 2">
            <a:extLst>
              <a:ext uri="{FF2B5EF4-FFF2-40B4-BE49-F238E27FC236}">
                <a16:creationId xmlns:a16="http://schemas.microsoft.com/office/drawing/2014/main" id="{B7477A45-FC77-41EB-BC35-06C4D67E5E68}"/>
              </a:ext>
            </a:extLst>
          </p:cNvPr>
          <p:cNvSpPr>
            <a:spLocks noChangeArrowheads="1"/>
          </p:cNvSpPr>
          <p:nvPr/>
        </p:nvSpPr>
        <p:spPr bwMode="auto">
          <a:xfrm>
            <a:off x="3282686" y="410568"/>
            <a:ext cx="6078538"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2400" b="1">
                <a:latin typeface="Source Sans Pro Light" panose="020B0403030403020204" pitchFamily="34" charset="0"/>
              </a:rPr>
              <a:t>Die  </a:t>
            </a:r>
            <a:r>
              <a:rPr lang="de-AT" altLang="de-DE" sz="8000" b="1">
                <a:solidFill>
                  <a:schemeClr val="accent1"/>
                </a:solidFill>
                <a:latin typeface="Source Sans Pro Light" panose="020B0403030403020204" pitchFamily="34" charset="0"/>
              </a:rPr>
              <a:t>Zielgruppe</a:t>
            </a:r>
            <a:endParaRPr lang="de-DE" altLang="de-DE" sz="8000"/>
          </a:p>
        </p:txBody>
      </p:sp>
      <p:sp>
        <p:nvSpPr>
          <p:cNvPr id="57348" name="Rechteck 3">
            <a:extLst>
              <a:ext uri="{FF2B5EF4-FFF2-40B4-BE49-F238E27FC236}">
                <a16:creationId xmlns:a16="http://schemas.microsoft.com/office/drawing/2014/main" id="{DCAB9B29-DAF1-4A50-89AE-912F17369C67}"/>
              </a:ext>
            </a:extLst>
          </p:cNvPr>
          <p:cNvSpPr>
            <a:spLocks noChangeArrowheads="1"/>
          </p:cNvSpPr>
          <p:nvPr/>
        </p:nvSpPr>
        <p:spPr bwMode="auto">
          <a:xfrm>
            <a:off x="8514332" y="1101813"/>
            <a:ext cx="2178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b="1">
                <a:latin typeface="Source Sans Pro Light" panose="020B0403030403020204" pitchFamily="34" charset="0"/>
              </a:rPr>
              <a:t>im Auge behalten!</a:t>
            </a:r>
            <a:endParaRPr lang="de-DE" altLang="de-DE"/>
          </a:p>
        </p:txBody>
      </p:sp>
      <p:sp>
        <p:nvSpPr>
          <p:cNvPr id="57349" name="Rechteck 7">
            <a:extLst>
              <a:ext uri="{FF2B5EF4-FFF2-40B4-BE49-F238E27FC236}">
                <a16:creationId xmlns:a16="http://schemas.microsoft.com/office/drawing/2014/main" id="{169A609C-D63C-475E-8BEF-5A21EF88A842}"/>
              </a:ext>
            </a:extLst>
          </p:cNvPr>
          <p:cNvSpPr>
            <a:spLocks noChangeArrowheads="1"/>
          </p:cNvSpPr>
          <p:nvPr/>
        </p:nvSpPr>
        <p:spPr bwMode="auto">
          <a:xfrm rot="16200000">
            <a:off x="10761879" y="5449537"/>
            <a:ext cx="2643188"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800">
                <a:solidFill>
                  <a:srgbClr val="7F7F7F"/>
                </a:solidFill>
              </a:rPr>
              <a:t>Bildquelle: Pixabay, Pixabay License  (keine Nennung nötig)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370" name="Gruppieren 3">
            <a:extLst>
              <a:ext uri="{FF2B5EF4-FFF2-40B4-BE49-F238E27FC236}">
                <a16:creationId xmlns:a16="http://schemas.microsoft.com/office/drawing/2014/main" id="{7517BB25-26F8-473D-AD73-2A1606574053}"/>
              </a:ext>
            </a:extLst>
          </p:cNvPr>
          <p:cNvGrpSpPr>
            <a:grpSpLocks/>
          </p:cNvGrpSpPr>
          <p:nvPr/>
        </p:nvGrpSpPr>
        <p:grpSpPr bwMode="auto">
          <a:xfrm>
            <a:off x="1606341" y="463731"/>
            <a:ext cx="8820598" cy="5873090"/>
            <a:chOff x="1234824" y="3411676"/>
            <a:chExt cx="9294768" cy="6279301"/>
          </a:xfrm>
        </p:grpSpPr>
        <p:sp>
          <p:nvSpPr>
            <p:cNvPr id="58373" name="Rechteck 2">
              <a:extLst>
                <a:ext uri="{FF2B5EF4-FFF2-40B4-BE49-F238E27FC236}">
                  <a16:creationId xmlns:a16="http://schemas.microsoft.com/office/drawing/2014/main" id="{7215F367-80C6-4F3B-8456-176325C67477}"/>
                </a:ext>
              </a:extLst>
            </p:cNvPr>
            <p:cNvSpPr>
              <a:spLocks noChangeArrowheads="1"/>
            </p:cNvSpPr>
            <p:nvPr/>
          </p:nvSpPr>
          <p:spPr bwMode="auto">
            <a:xfrm>
              <a:off x="2299992" y="3411676"/>
              <a:ext cx="8229600" cy="6279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15000" b="1">
                  <a:solidFill>
                    <a:schemeClr val="accent1"/>
                  </a:solidFill>
                  <a:latin typeface="Source Sans Pro Light" panose="020B0403030403020204" pitchFamily="34" charset="0"/>
                </a:rPr>
                <a:t>Folien: </a:t>
              </a:r>
              <a:endParaRPr lang="de-AT" altLang="de-DE" sz="15000">
                <a:solidFill>
                  <a:schemeClr val="accent1"/>
                </a:solidFill>
              </a:endParaRPr>
            </a:p>
          </p:txBody>
        </p:sp>
        <p:pic>
          <p:nvPicPr>
            <p:cNvPr id="2" name="Grafik 1">
              <a:extLst>
                <a:ext uri="{FF2B5EF4-FFF2-40B4-BE49-F238E27FC236}">
                  <a16:creationId xmlns:a16="http://schemas.microsoft.com/office/drawing/2014/main" id="{64CCEC54-EAA0-46CE-8130-6715614B5640}"/>
                </a:ext>
              </a:extLst>
            </p:cNvPr>
            <p:cNvPicPr>
              <a:picLocks noChangeAspect="1"/>
            </p:cNvPicPr>
            <p:nvPr/>
          </p:nvPicPr>
          <p:blipFill>
            <a:blip r:embed="rId2" cstate="screen">
              <a:duotone>
                <a:schemeClr val="accent4">
                  <a:shade val="45000"/>
                  <a:satMod val="135000"/>
                </a:schemeClr>
                <a:prstClr val="white"/>
              </a:duotone>
            </a:blip>
            <a:stretch>
              <a:fillRect/>
            </a:stretch>
          </p:blipFill>
          <p:spPr>
            <a:xfrm rot="995410" flipV="1">
              <a:off x="8486909" y="5172250"/>
              <a:ext cx="1738667" cy="952480"/>
            </a:xfrm>
            <a:prstGeom prst="rect">
              <a:avLst/>
            </a:prstGeom>
          </p:spPr>
        </p:pic>
        <p:pic>
          <p:nvPicPr>
            <p:cNvPr id="8" name="Grafik 7">
              <a:extLst>
                <a:ext uri="{FF2B5EF4-FFF2-40B4-BE49-F238E27FC236}">
                  <a16:creationId xmlns:a16="http://schemas.microsoft.com/office/drawing/2014/main" id="{96CE452F-842D-4D36-A267-FDE259B1A149}"/>
                </a:ext>
              </a:extLst>
            </p:cNvPr>
            <p:cNvPicPr>
              <a:picLocks noChangeAspect="1"/>
            </p:cNvPicPr>
            <p:nvPr/>
          </p:nvPicPr>
          <p:blipFill>
            <a:blip r:embed="rId3" cstate="screen">
              <a:duotone>
                <a:schemeClr val="accent4">
                  <a:shade val="45000"/>
                  <a:satMod val="135000"/>
                </a:schemeClr>
                <a:prstClr val="white"/>
              </a:duotone>
            </a:blip>
            <a:stretch>
              <a:fillRect/>
            </a:stretch>
          </p:blipFill>
          <p:spPr>
            <a:xfrm rot="995410" flipV="1">
              <a:off x="5981316" y="4807832"/>
              <a:ext cx="2275221" cy="1246416"/>
            </a:xfrm>
            <a:prstGeom prst="rect">
              <a:avLst/>
            </a:prstGeom>
          </p:spPr>
        </p:pic>
        <p:pic>
          <p:nvPicPr>
            <p:cNvPr id="9" name="Grafik 8">
              <a:extLst>
                <a:ext uri="{FF2B5EF4-FFF2-40B4-BE49-F238E27FC236}">
                  <a16:creationId xmlns:a16="http://schemas.microsoft.com/office/drawing/2014/main" id="{A9F43CFD-1869-44AA-BB63-5394860B6279}"/>
                </a:ext>
              </a:extLst>
            </p:cNvPr>
            <p:cNvPicPr>
              <a:picLocks noChangeAspect="1"/>
            </p:cNvPicPr>
            <p:nvPr/>
          </p:nvPicPr>
          <p:blipFill>
            <a:blip r:embed="rId4" cstate="screen">
              <a:duotone>
                <a:schemeClr val="accent4">
                  <a:shade val="45000"/>
                  <a:satMod val="135000"/>
                </a:schemeClr>
                <a:prstClr val="white"/>
              </a:duotone>
            </a:blip>
            <a:stretch>
              <a:fillRect/>
            </a:stretch>
          </p:blipFill>
          <p:spPr>
            <a:xfrm rot="995410" flipV="1">
              <a:off x="4001454" y="5300316"/>
              <a:ext cx="1550107" cy="849183"/>
            </a:xfrm>
            <a:prstGeom prst="rect">
              <a:avLst/>
            </a:prstGeom>
          </p:spPr>
        </p:pic>
        <p:pic>
          <p:nvPicPr>
            <p:cNvPr id="10" name="Grafik 9">
              <a:extLst>
                <a:ext uri="{FF2B5EF4-FFF2-40B4-BE49-F238E27FC236}">
                  <a16:creationId xmlns:a16="http://schemas.microsoft.com/office/drawing/2014/main" id="{755F0951-F97F-4F2C-96B5-2D90E5DD866E}"/>
                </a:ext>
              </a:extLst>
            </p:cNvPr>
            <p:cNvPicPr>
              <a:picLocks noChangeAspect="1"/>
            </p:cNvPicPr>
            <p:nvPr/>
          </p:nvPicPr>
          <p:blipFill>
            <a:blip r:embed="rId4" cstate="screen">
              <a:duotone>
                <a:schemeClr val="accent4">
                  <a:shade val="45000"/>
                  <a:satMod val="135000"/>
                </a:schemeClr>
                <a:prstClr val="white"/>
              </a:duotone>
            </a:blip>
            <a:stretch>
              <a:fillRect/>
            </a:stretch>
          </p:blipFill>
          <p:spPr>
            <a:xfrm rot="995410" flipV="1">
              <a:off x="1234824" y="4836220"/>
              <a:ext cx="1550107" cy="849183"/>
            </a:xfrm>
            <a:prstGeom prst="rect">
              <a:avLst/>
            </a:prstGeom>
          </p:spPr>
        </p:pic>
        <p:pic>
          <p:nvPicPr>
            <p:cNvPr id="11" name="Grafik 10">
              <a:extLst>
                <a:ext uri="{FF2B5EF4-FFF2-40B4-BE49-F238E27FC236}">
                  <a16:creationId xmlns:a16="http://schemas.microsoft.com/office/drawing/2014/main" id="{02AAE3A4-2C61-4C9D-960E-4E660939EDB2}"/>
                </a:ext>
              </a:extLst>
            </p:cNvPr>
            <p:cNvPicPr>
              <a:picLocks noChangeAspect="1"/>
            </p:cNvPicPr>
            <p:nvPr/>
          </p:nvPicPr>
          <p:blipFill>
            <a:blip r:embed="rId4" cstate="screen">
              <a:duotone>
                <a:schemeClr val="accent4">
                  <a:shade val="45000"/>
                  <a:satMod val="135000"/>
                </a:schemeClr>
                <a:prstClr val="white"/>
              </a:duotone>
            </a:blip>
            <a:stretch>
              <a:fillRect/>
            </a:stretch>
          </p:blipFill>
          <p:spPr>
            <a:xfrm rot="995410" flipV="1">
              <a:off x="4187548" y="4263651"/>
              <a:ext cx="1550107" cy="849183"/>
            </a:xfrm>
            <a:prstGeom prst="rect">
              <a:avLst/>
            </a:prstGeom>
          </p:spPr>
        </p:pic>
        <p:pic>
          <p:nvPicPr>
            <p:cNvPr id="12" name="Grafik 11">
              <a:extLst>
                <a:ext uri="{FF2B5EF4-FFF2-40B4-BE49-F238E27FC236}">
                  <a16:creationId xmlns:a16="http://schemas.microsoft.com/office/drawing/2014/main" id="{C480D754-02B6-4D28-B3F3-8B329DFA2A18}"/>
                </a:ext>
              </a:extLst>
            </p:cNvPr>
            <p:cNvPicPr>
              <a:picLocks noChangeAspect="1"/>
            </p:cNvPicPr>
            <p:nvPr/>
          </p:nvPicPr>
          <p:blipFill>
            <a:blip r:embed="rId4" cstate="screen">
              <a:duotone>
                <a:schemeClr val="accent4">
                  <a:shade val="45000"/>
                  <a:satMod val="135000"/>
                </a:schemeClr>
                <a:prstClr val="white"/>
              </a:duotone>
            </a:blip>
            <a:stretch>
              <a:fillRect/>
            </a:stretch>
          </p:blipFill>
          <p:spPr>
            <a:xfrm rot="995410" flipV="1">
              <a:off x="2249304" y="4220245"/>
              <a:ext cx="1550107" cy="849183"/>
            </a:xfrm>
            <a:prstGeom prst="rect">
              <a:avLst/>
            </a:prstGeom>
          </p:spPr>
        </p:pic>
      </p:grpSp>
      <p:sp>
        <p:nvSpPr>
          <p:cNvPr id="7" name="Textfeld 6">
            <a:extLst>
              <a:ext uri="{FF2B5EF4-FFF2-40B4-BE49-F238E27FC236}">
                <a16:creationId xmlns:a16="http://schemas.microsoft.com/office/drawing/2014/main" id="{0E8E1E9F-40CB-427C-B603-4C51FDE00B6F}"/>
              </a:ext>
            </a:extLst>
          </p:cNvPr>
          <p:cNvSpPr txBox="1"/>
          <p:nvPr/>
        </p:nvSpPr>
        <p:spPr>
          <a:xfrm>
            <a:off x="7792274" y="6588089"/>
            <a:ext cx="6003864" cy="230832"/>
          </a:xfrm>
          <a:prstGeom prst="rect">
            <a:avLst/>
          </a:prstGeom>
          <a:noFill/>
        </p:spPr>
        <p:txBody>
          <a:bodyPr wrap="square">
            <a:spAutoFit/>
          </a:bodyPr>
          <a:lstStyle/>
          <a:p>
            <a:pPr eaLnBrk="1" fontAlgn="auto" hangingPunct="1">
              <a:spcBef>
                <a:spcPts val="0"/>
              </a:spcBef>
              <a:spcAft>
                <a:spcPts val="0"/>
              </a:spcAft>
              <a:defRPr/>
            </a:pPr>
            <a:r>
              <a:rPr lang="de-AT" sz="900">
                <a:solidFill>
                  <a:srgbClr val="CE7337"/>
                </a:solidFill>
                <a:latin typeface="+mn-lt"/>
                <a:ea typeface="+mn-ea"/>
              </a:rPr>
              <a:t>Nicht auf die Bildquelle und die Lizenz vergessen: Bildquelle: pixabay.com, </a:t>
            </a:r>
            <a:r>
              <a:rPr lang="de-AT" sz="900" err="1">
                <a:solidFill>
                  <a:srgbClr val="CE7337"/>
                </a:solidFill>
                <a:latin typeface="+mn-lt"/>
                <a:ea typeface="+mn-ea"/>
              </a:rPr>
              <a:t>Pixabay</a:t>
            </a:r>
            <a:r>
              <a:rPr lang="de-AT" sz="900">
                <a:solidFill>
                  <a:srgbClr val="CE7337"/>
                </a:solidFill>
                <a:latin typeface="+mn-lt"/>
                <a:ea typeface="+mn-ea"/>
              </a:rPr>
              <a:t> License</a:t>
            </a:r>
          </a:p>
        </p:txBody>
      </p:sp>
      <p:sp>
        <p:nvSpPr>
          <p:cNvPr id="58372" name="Textfeld 12">
            <a:extLst>
              <a:ext uri="{FF2B5EF4-FFF2-40B4-BE49-F238E27FC236}">
                <a16:creationId xmlns:a16="http://schemas.microsoft.com/office/drawing/2014/main" id="{AEA3A9A7-F52C-4592-86AA-4772A1376214}"/>
              </a:ext>
            </a:extLst>
          </p:cNvPr>
          <p:cNvSpPr txBox="1">
            <a:spLocks noChangeArrowheads="1"/>
          </p:cNvSpPr>
          <p:nvPr/>
        </p:nvSpPr>
        <p:spPr bwMode="auto">
          <a:xfrm>
            <a:off x="1924350" y="3468389"/>
            <a:ext cx="8111616" cy="2421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eaLnBrk="1" hangingPunct="1"/>
            <a:r>
              <a:rPr lang="de-AT" altLang="de-DE" sz="2400" b="1">
                <a:solidFill>
                  <a:srgbClr val="767171"/>
                </a:solidFill>
                <a:latin typeface="Source Sans Pro Light" panose="020B0403030403020204" pitchFamily="34" charset="0"/>
              </a:rPr>
              <a:t>Online gilt: immer lieber </a:t>
            </a:r>
            <a:r>
              <a:rPr lang="de-AT" altLang="de-DE" sz="4500" b="1">
                <a:solidFill>
                  <a:srgbClr val="CE7337"/>
                </a:solidFill>
                <a:latin typeface="Source Sans Pro Light" panose="020B0403030403020204" pitchFamily="34" charset="0"/>
              </a:rPr>
              <a:t>mehr</a:t>
            </a:r>
            <a:r>
              <a:rPr lang="de-AT" altLang="de-DE" sz="2400" b="1">
                <a:solidFill>
                  <a:srgbClr val="767171"/>
                </a:solidFill>
                <a:latin typeface="Source Sans Pro Light" panose="020B0403030403020204" pitchFamily="34" charset="0"/>
              </a:rPr>
              <a:t> als weniger Folien, und diese öfter wechseln! Das bringt Abwechslung und Bewegung auf den Bildschirm und hilft, online die </a:t>
            </a:r>
            <a:r>
              <a:rPr lang="de-AT" altLang="de-DE" sz="4000" b="1">
                <a:solidFill>
                  <a:srgbClr val="CE7337"/>
                </a:solidFill>
                <a:latin typeface="Source Sans Pro Light" panose="020B0403030403020204" pitchFamily="34" charset="0"/>
              </a:rPr>
              <a:t>Aufmerksamkeit</a:t>
            </a:r>
            <a:r>
              <a:rPr lang="de-AT" altLang="de-DE" sz="2400" b="1">
                <a:solidFill>
                  <a:srgbClr val="767171"/>
                </a:solidFill>
                <a:latin typeface="Source Sans Pro Light" panose="020B0403030403020204" pitchFamily="34" charset="0"/>
              </a:rPr>
              <a:t> zu </a:t>
            </a:r>
            <a:r>
              <a:rPr lang="de-AT" altLang="de-DE" sz="4000" b="1">
                <a:solidFill>
                  <a:srgbClr val="CE7337"/>
                </a:solidFill>
                <a:latin typeface="Source Sans Pro Light" panose="020B0403030403020204" pitchFamily="34" charset="0"/>
              </a:rPr>
              <a:t>halten</a:t>
            </a:r>
            <a:r>
              <a:rPr lang="de-AT" altLang="de-DE" sz="4000" b="1">
                <a:solidFill>
                  <a:srgbClr val="767171"/>
                </a:solidFill>
                <a:latin typeface="Source Sans Pro Light" panose="020B0403030403020204" pitchFamily="34" charset="0"/>
              </a:rPr>
              <a:t>.</a:t>
            </a:r>
            <a:endParaRPr lang="de-AT" altLang="de-DE" sz="4000">
              <a:solidFill>
                <a:srgbClr val="767171"/>
              </a:solidFill>
              <a:latin typeface="Source Sans Pro Light" panose="020B0403030403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66670BA-FBE7-4B8B-A69E-887C48B5EA64}"/>
              </a:ext>
            </a:extLst>
          </p:cNvPr>
          <p:cNvSpPr/>
          <p:nvPr/>
        </p:nvSpPr>
        <p:spPr>
          <a:xfrm>
            <a:off x="3521555" y="723962"/>
            <a:ext cx="5457137" cy="5311415"/>
          </a:xfrm>
          <a:prstGeom prst="ellipse">
            <a:avLst/>
          </a:prstGeom>
        </p:spPr>
        <p:style>
          <a:lnRef idx="1">
            <a:schemeClr val="accent4"/>
          </a:lnRef>
          <a:fillRef idx="3">
            <a:schemeClr val="accent4"/>
          </a:fillRef>
          <a:effectRef idx="2">
            <a:schemeClr val="accent4"/>
          </a:effectRef>
          <a:fontRef idx="minor">
            <a:schemeClr val="lt1"/>
          </a:fontRef>
        </p:style>
        <p:txBody>
          <a:bodyPr lIns="91440" tIns="45720" rIns="91440" bIns="45720" anchor="ctr"/>
          <a:lstStyle>
            <a:lvl1pPr>
              <a:defRPr sz="2400">
                <a:solidFill>
                  <a:schemeClr val="tx1"/>
                </a:solidFill>
                <a:latin typeface="Calibri" panose="020F0502020204030204" pitchFamily="34" charset="0"/>
                <a:ea typeface="MS PGothic" panose="020B0600070205080204" pitchFamily="34" charset="-128"/>
              </a:defRPr>
            </a:lvl1pPr>
            <a:lvl2pPr marL="742950" indent="-285750">
              <a:defRPr sz="2400">
                <a:solidFill>
                  <a:schemeClr val="tx1"/>
                </a:solidFill>
                <a:latin typeface="Calibri" panose="020F0502020204030204" pitchFamily="34" charset="0"/>
                <a:ea typeface="MS PGothic" panose="020B0600070205080204" pitchFamily="34" charset="-128"/>
              </a:defRPr>
            </a:lvl2pPr>
            <a:lvl3pPr marL="1143000" indent="-228600">
              <a:defRPr sz="2400">
                <a:solidFill>
                  <a:schemeClr val="tx1"/>
                </a:solidFill>
                <a:latin typeface="Calibri" panose="020F0502020204030204" pitchFamily="34" charset="0"/>
                <a:ea typeface="MS PGothic" panose="020B0600070205080204" pitchFamily="34" charset="-128"/>
              </a:defRPr>
            </a:lvl3pPr>
            <a:lvl4pPr marL="1600200" indent="-228600">
              <a:defRPr sz="2400">
                <a:solidFill>
                  <a:schemeClr val="tx1"/>
                </a:solidFill>
                <a:latin typeface="Calibri" panose="020F0502020204030204" pitchFamily="34" charset="0"/>
                <a:ea typeface="MS PGothic" panose="020B0600070205080204" pitchFamily="34" charset="-128"/>
              </a:defRPr>
            </a:lvl4pPr>
            <a:lvl5pPr marL="2057400" indent="-22860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a:defRPr/>
            </a:pPr>
            <a:r>
              <a:rPr lang="de-DE" altLang="de-DE" sz="2800">
                <a:latin typeface="Calibri"/>
                <a:ea typeface="MS PGothic"/>
                <a:cs typeface="Calibri"/>
              </a:rPr>
              <a:t>Richtwert für </a:t>
            </a:r>
            <a:endParaRPr lang="en-US"/>
          </a:p>
          <a:p>
            <a:pPr algn="ctr">
              <a:defRPr/>
            </a:pPr>
            <a:r>
              <a:rPr lang="de-DE" altLang="de-DE" sz="2800">
                <a:latin typeface="Calibri"/>
                <a:ea typeface="MS PGothic"/>
                <a:cs typeface="Calibri"/>
              </a:rPr>
              <a:t>Ihre </a:t>
            </a:r>
            <a:r>
              <a:rPr lang="de-DE" altLang="de-DE" sz="2800" err="1">
                <a:latin typeface="Calibri"/>
                <a:ea typeface="MS PGothic"/>
                <a:cs typeface="Calibri"/>
              </a:rPr>
              <a:t>eLecture</a:t>
            </a:r>
            <a:r>
              <a:rPr lang="de-DE" altLang="de-DE" sz="2800">
                <a:latin typeface="Calibri"/>
                <a:ea typeface="MS PGothic"/>
                <a:cs typeface="Calibri"/>
              </a:rPr>
              <a:t>:</a:t>
            </a:r>
            <a:endParaRPr lang="de-DE"/>
          </a:p>
          <a:p>
            <a:pPr algn="ctr">
              <a:defRPr/>
            </a:pPr>
            <a:endParaRPr lang="de-DE" altLang="de-DE" sz="2800">
              <a:solidFill>
                <a:srgbClr val="FFFFFF"/>
              </a:solidFill>
            </a:endParaRPr>
          </a:p>
          <a:p>
            <a:pPr algn="ctr">
              <a:defRPr/>
            </a:pPr>
            <a:r>
              <a:rPr lang="de-DE" altLang="de-DE" sz="4000">
                <a:solidFill>
                  <a:srgbClr val="FFFFFF"/>
                </a:solidFill>
                <a:latin typeface="Calibri"/>
                <a:ea typeface="MS PGothic"/>
                <a:cs typeface="Calibri"/>
              </a:rPr>
              <a:t>15 Folien </a:t>
            </a:r>
            <a:endParaRPr lang="de-DE" altLang="de-DE" sz="4000">
              <a:solidFill>
                <a:srgbClr val="FFFFFF"/>
              </a:solidFill>
              <a:cs typeface="Calibri"/>
            </a:endParaRPr>
          </a:p>
          <a:p>
            <a:pPr algn="ctr">
              <a:defRPr/>
            </a:pPr>
            <a:r>
              <a:rPr lang="de-DE" altLang="de-DE" sz="4000">
                <a:solidFill>
                  <a:srgbClr val="FFFFFF"/>
                </a:solidFill>
                <a:latin typeface="Calibri"/>
                <a:ea typeface="MS PGothic"/>
                <a:cs typeface="Calibri"/>
              </a:rPr>
              <a:t>pro 50 Minuten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feld 5">
            <a:extLst>
              <a:ext uri="{FF2B5EF4-FFF2-40B4-BE49-F238E27FC236}">
                <a16:creationId xmlns:a16="http://schemas.microsoft.com/office/drawing/2014/main" id="{D4C627E8-B92D-4ECB-94C7-97358B25F58F}"/>
              </a:ext>
            </a:extLst>
          </p:cNvPr>
          <p:cNvSpPr txBox="1">
            <a:spLocks noChangeArrowheads="1"/>
          </p:cNvSpPr>
          <p:nvPr/>
        </p:nvSpPr>
        <p:spPr bwMode="auto">
          <a:xfrm>
            <a:off x="2463382" y="749060"/>
            <a:ext cx="7497763"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884238" indent="-427038">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3200">
                <a:solidFill>
                  <a:srgbClr val="0D1415"/>
                </a:solidFill>
                <a:latin typeface="Source Sans Pro Light"/>
                <a:ea typeface="MS PGothic"/>
              </a:rPr>
              <a:t>Bei  </a:t>
            </a:r>
            <a:r>
              <a:rPr lang="de-AT" altLang="de-DE" sz="6000">
                <a:solidFill>
                  <a:srgbClr val="CE7337"/>
                </a:solidFill>
                <a:latin typeface="Source Sans Pro Light"/>
                <a:ea typeface="MS PGothic"/>
              </a:rPr>
              <a:t>Aufzählungen</a:t>
            </a:r>
            <a:r>
              <a:rPr lang="de-AT" altLang="de-DE" sz="3200">
                <a:solidFill>
                  <a:srgbClr val="0D1415"/>
                </a:solidFill>
                <a:latin typeface="Source Sans Pro Light"/>
                <a:ea typeface="MS PGothic"/>
              </a:rPr>
              <a:t> beachten:</a:t>
            </a:r>
          </a:p>
          <a:p>
            <a:pPr eaLnBrk="1" hangingPunct="1"/>
            <a:endParaRPr lang="de-AT" altLang="de-DE" sz="3000">
              <a:solidFill>
                <a:srgbClr val="0D1415"/>
              </a:solidFill>
              <a:latin typeface="Source Sans Pro Light" panose="020B0403030403020204" pitchFamily="34" charset="0"/>
            </a:endParaRPr>
          </a:p>
          <a:p>
            <a:pPr marL="883920" lvl="1" indent="-426720" eaLnBrk="1" hangingPunct="1">
              <a:buFont typeface="Arial" panose="020B0604020202020204" pitchFamily="34" charset="0"/>
              <a:buChar char="•"/>
            </a:pPr>
            <a:r>
              <a:rPr lang="de-AT" altLang="de-DE" sz="3200" err="1">
                <a:solidFill>
                  <a:srgbClr val="0D1415"/>
                </a:solidFill>
                <a:latin typeface="Source Sans Pro Light"/>
                <a:ea typeface="MS PGothic"/>
              </a:rPr>
              <a:t>Bulletpoints</a:t>
            </a:r>
            <a:r>
              <a:rPr lang="de-AT" altLang="de-DE" sz="3200">
                <a:solidFill>
                  <a:srgbClr val="0D1415"/>
                </a:solidFill>
                <a:latin typeface="Source Sans Pro Light"/>
                <a:ea typeface="MS PGothic"/>
              </a:rPr>
              <a:t>: </a:t>
            </a:r>
            <a:br>
              <a:rPr lang="de-AT" altLang="de-DE" sz="3200">
                <a:latin typeface="Source Sans Pro Light" panose="020B0403030403020204" pitchFamily="34" charset="0"/>
              </a:rPr>
            </a:br>
            <a:r>
              <a:rPr lang="de-AT" altLang="de-DE" sz="3200">
                <a:solidFill>
                  <a:srgbClr val="0D1415"/>
                </a:solidFill>
                <a:latin typeface="Source Sans Pro Light"/>
                <a:ea typeface="MS PGothic"/>
              </a:rPr>
              <a:t>bitte maßvoll verwenden. </a:t>
            </a:r>
            <a:endParaRPr lang="de-AT" altLang="de-DE" sz="3200">
              <a:solidFill>
                <a:srgbClr val="0D1415"/>
              </a:solidFill>
              <a:latin typeface="Source Sans Pro Light" panose="020B0403030403020204" pitchFamily="34" charset="0"/>
            </a:endParaRPr>
          </a:p>
          <a:p>
            <a:pPr marL="883920" lvl="1" indent="-426720" eaLnBrk="1" hangingPunct="1">
              <a:buFont typeface="Arial" panose="020B0604020202020204" pitchFamily="34" charset="0"/>
              <a:buChar char="•"/>
            </a:pPr>
            <a:r>
              <a:rPr lang="de-AT" altLang="de-DE" sz="3200">
                <a:solidFill>
                  <a:srgbClr val="0D1415"/>
                </a:solidFill>
                <a:latin typeface="Source Sans Pro Light"/>
                <a:ea typeface="MS PGothic"/>
              </a:rPr>
              <a:t>max. 4-5 Punkte/Folie für gute </a:t>
            </a:r>
            <a:r>
              <a:rPr lang="de-AT" altLang="de-DE" sz="3200" err="1">
                <a:solidFill>
                  <a:srgbClr val="0D1415"/>
                </a:solidFill>
                <a:latin typeface="Source Sans Pro Light"/>
                <a:ea typeface="MS PGothic"/>
              </a:rPr>
              <a:t>Aufnehmbarkeit</a:t>
            </a:r>
            <a:endParaRPr lang="de-AT" altLang="de-DE" sz="3200">
              <a:solidFill>
                <a:srgbClr val="0D1415"/>
              </a:solidFill>
              <a:latin typeface="Source Sans Pro Light"/>
              <a:ea typeface="MS PGothic"/>
            </a:endParaRPr>
          </a:p>
          <a:p>
            <a:pPr marL="883920" lvl="1" indent="-426720" eaLnBrk="1" hangingPunct="1">
              <a:buFont typeface="Arial" panose="020B0604020202020204" pitchFamily="34" charset="0"/>
              <a:buChar char="•"/>
            </a:pPr>
            <a:r>
              <a:rPr lang="de-AT" altLang="de-DE" sz="3200">
                <a:solidFill>
                  <a:srgbClr val="0D1415"/>
                </a:solidFill>
                <a:latin typeface="Source Sans Pro Light"/>
                <a:ea typeface="MS PGothic"/>
              </a:rPr>
              <a:t>falls mehr nötig: in Unterabschnitte unterteilen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42" name="Gruppieren 3">
            <a:extLst>
              <a:ext uri="{FF2B5EF4-FFF2-40B4-BE49-F238E27FC236}">
                <a16:creationId xmlns:a16="http://schemas.microsoft.com/office/drawing/2014/main" id="{6159CB08-E8E1-406A-B690-92EBA1F6E742}"/>
              </a:ext>
            </a:extLst>
          </p:cNvPr>
          <p:cNvGrpSpPr>
            <a:grpSpLocks/>
          </p:cNvGrpSpPr>
          <p:nvPr/>
        </p:nvGrpSpPr>
        <p:grpSpPr bwMode="auto">
          <a:xfrm>
            <a:off x="1249903" y="435005"/>
            <a:ext cx="7056137" cy="2285370"/>
            <a:chOff x="769983" y="1028565"/>
            <a:chExt cx="8441838" cy="2504359"/>
          </a:xfrm>
        </p:grpSpPr>
        <p:sp>
          <p:nvSpPr>
            <p:cNvPr id="13" name="Rechteck 2">
              <a:extLst>
                <a:ext uri="{FF2B5EF4-FFF2-40B4-BE49-F238E27FC236}">
                  <a16:creationId xmlns:a16="http://schemas.microsoft.com/office/drawing/2014/main" id="{CBDE9B80-72F8-48F7-896F-B31E1CC35F87}"/>
                </a:ext>
              </a:extLst>
            </p:cNvPr>
            <p:cNvSpPr>
              <a:spLocks noChangeArrowheads="1"/>
            </p:cNvSpPr>
            <p:nvPr/>
          </p:nvSpPr>
          <p:spPr bwMode="auto">
            <a:xfrm rot="21161295">
              <a:off x="769983" y="1028565"/>
              <a:ext cx="8230287" cy="1600419"/>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de-AT" altLang="de-DE" sz="7200" b="1">
                  <a:solidFill>
                    <a:schemeClr val="accent1">
                      <a:lumMod val="20000"/>
                      <a:lumOff val="80000"/>
                    </a:schemeClr>
                  </a:solidFill>
                  <a:latin typeface="Source Sans Pro Light" panose="020B0403030403020204" pitchFamily="34" charset="0"/>
                  <a:ea typeface="+mn-ea"/>
                </a:rPr>
                <a:t>Animationen: </a:t>
              </a:r>
              <a:endParaRPr lang="de-AT" altLang="de-DE" sz="7200">
                <a:solidFill>
                  <a:schemeClr val="accent1">
                    <a:lumMod val="20000"/>
                    <a:lumOff val="80000"/>
                  </a:schemeClr>
                </a:solidFill>
                <a:ea typeface="+mn-ea"/>
              </a:endParaRPr>
            </a:p>
          </p:txBody>
        </p:sp>
        <p:sp>
          <p:nvSpPr>
            <p:cNvPr id="61445" name="Rechteck 2">
              <a:extLst>
                <a:ext uri="{FF2B5EF4-FFF2-40B4-BE49-F238E27FC236}">
                  <a16:creationId xmlns:a16="http://schemas.microsoft.com/office/drawing/2014/main" id="{A7A336BB-5C69-49F3-8660-AE96E5D11A83}"/>
                </a:ext>
              </a:extLst>
            </p:cNvPr>
            <p:cNvSpPr>
              <a:spLocks noChangeArrowheads="1"/>
            </p:cNvSpPr>
            <p:nvPr/>
          </p:nvSpPr>
          <p:spPr bwMode="auto">
            <a:xfrm rot="346603">
              <a:off x="865862" y="1932337"/>
              <a:ext cx="8229642" cy="160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7200" b="1">
                  <a:solidFill>
                    <a:schemeClr val="bg2"/>
                  </a:solidFill>
                  <a:latin typeface="Source Sans Pro Light" panose="020B0403030403020204" pitchFamily="34" charset="0"/>
                </a:rPr>
                <a:t>Animationen: </a:t>
              </a:r>
              <a:endParaRPr lang="de-AT" altLang="de-DE" sz="7200">
                <a:solidFill>
                  <a:schemeClr val="bg2"/>
                </a:solidFill>
              </a:endParaRPr>
            </a:p>
          </p:txBody>
        </p:sp>
        <p:sp>
          <p:nvSpPr>
            <p:cNvPr id="61446" name="Rechteck 2">
              <a:extLst>
                <a:ext uri="{FF2B5EF4-FFF2-40B4-BE49-F238E27FC236}">
                  <a16:creationId xmlns:a16="http://schemas.microsoft.com/office/drawing/2014/main" id="{4CB227F7-DED5-4A04-986A-6FF4787CE125}"/>
                </a:ext>
              </a:extLst>
            </p:cNvPr>
            <p:cNvSpPr>
              <a:spLocks noChangeArrowheads="1"/>
            </p:cNvSpPr>
            <p:nvPr/>
          </p:nvSpPr>
          <p:spPr bwMode="auto">
            <a:xfrm>
              <a:off x="982181" y="1448747"/>
              <a:ext cx="8229640" cy="160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7200" b="1">
                  <a:solidFill>
                    <a:schemeClr val="accent1"/>
                  </a:solidFill>
                  <a:latin typeface="Source Sans Pro Light" panose="020B0403030403020204" pitchFamily="34" charset="0"/>
                </a:rPr>
                <a:t>Animationen: </a:t>
              </a:r>
              <a:endParaRPr lang="de-AT" altLang="de-DE" sz="7200">
                <a:solidFill>
                  <a:schemeClr val="accent1"/>
                </a:solidFill>
              </a:endParaRPr>
            </a:p>
          </p:txBody>
        </p:sp>
      </p:grpSp>
      <p:sp>
        <p:nvSpPr>
          <p:cNvPr id="61443" name="Textfeld 7">
            <a:extLst>
              <a:ext uri="{FF2B5EF4-FFF2-40B4-BE49-F238E27FC236}">
                <a16:creationId xmlns:a16="http://schemas.microsoft.com/office/drawing/2014/main" id="{794CB4B2-A625-4462-AABA-6C0076376943}"/>
              </a:ext>
            </a:extLst>
          </p:cNvPr>
          <p:cNvSpPr txBox="1">
            <a:spLocks noChangeArrowheads="1"/>
          </p:cNvSpPr>
          <p:nvPr/>
        </p:nvSpPr>
        <p:spPr bwMode="auto">
          <a:xfrm>
            <a:off x="3138518" y="3105989"/>
            <a:ext cx="567650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2100" b="1">
                <a:solidFill>
                  <a:srgbClr val="767171"/>
                </a:solidFill>
                <a:latin typeface="Source Sans Pro Light"/>
                <a:ea typeface="MS PGothic"/>
              </a:rPr>
              <a:t>… verursachen bei Onlinepräsentationen oft technische Probleme oder sehen anders aus. Daher gilt hier das Gegenteil zu vorhin:</a:t>
            </a:r>
            <a:r>
              <a:rPr lang="de-AT" altLang="de-DE" sz="2400" b="1">
                <a:solidFill>
                  <a:srgbClr val="767171"/>
                </a:solidFill>
                <a:latin typeface="Source Sans Pro Light"/>
                <a:ea typeface="MS PGothic"/>
              </a:rPr>
              <a:t> </a:t>
            </a:r>
            <a:endParaRPr lang="en-US" sz="2400"/>
          </a:p>
          <a:p>
            <a:pPr eaLnBrk="1" hangingPunct="1"/>
            <a:r>
              <a:rPr lang="de-AT" altLang="de-DE" sz="3600" b="1">
                <a:solidFill>
                  <a:srgbClr val="CE7337"/>
                </a:solidFill>
                <a:latin typeface="Source Sans Pro Light"/>
                <a:ea typeface="MS PGothic"/>
              </a:rPr>
              <a:t>Weniger ist mehr</a:t>
            </a:r>
            <a:r>
              <a:rPr lang="de-AT" altLang="de-DE" sz="2400" b="1">
                <a:solidFill>
                  <a:srgbClr val="CE7337"/>
                </a:solidFill>
                <a:latin typeface="Source Sans Pro Light"/>
                <a:ea typeface="MS PGothic"/>
              </a:rPr>
              <a:t>. </a:t>
            </a:r>
            <a:endParaRPr lang="de-AT" altLang="de-DE" sz="2400" b="1">
              <a:solidFill>
                <a:srgbClr val="CE7337"/>
              </a:solidFill>
              <a:latin typeface="Source Sans Pro Light" panose="020B0403030403020204" pitchFamily="34" charset="0"/>
            </a:endParaRPr>
          </a:p>
          <a:p>
            <a:pPr eaLnBrk="1" hangingPunct="1"/>
            <a:r>
              <a:rPr lang="de-AT" altLang="de-DE" sz="2400" b="1">
                <a:solidFill>
                  <a:srgbClr val="7F7F7F"/>
                </a:solidFill>
                <a:latin typeface="Source Sans Pro Light"/>
                <a:ea typeface="MS PGothic"/>
              </a:rPr>
              <a:t>Und gar nicht ist noch besser.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Grafik 3">
            <a:extLst>
              <a:ext uri="{FF2B5EF4-FFF2-40B4-BE49-F238E27FC236}">
                <a16:creationId xmlns:a16="http://schemas.microsoft.com/office/drawing/2014/main" id="{FD195595-B301-4C75-8F94-14C7D0B9297C}"/>
              </a:ext>
            </a:extLst>
          </p:cNvPr>
          <p:cNvPicPr>
            <a:picLocks noChangeAspect="1"/>
          </p:cNvPicPr>
          <p:nvPr/>
        </p:nvPicPr>
        <p:blipFill>
          <a:blip r:embed="rId2">
            <a:extLst>
              <a:ext uri="{28A0092B-C50C-407E-A947-70E740481C1C}">
                <a14:useLocalDpi xmlns:a14="http://schemas.microsoft.com/office/drawing/2010/main" val="0"/>
              </a:ext>
            </a:extLst>
          </a:blip>
          <a:srcRect l="16287" t="-970" r="6535" b="13446"/>
          <a:stretch>
            <a:fillRect/>
          </a:stretch>
        </p:blipFill>
        <p:spPr bwMode="auto">
          <a:xfrm>
            <a:off x="0" y="-2654539"/>
            <a:ext cx="12685622" cy="9531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Textfeld 5">
            <a:extLst>
              <a:ext uri="{FF2B5EF4-FFF2-40B4-BE49-F238E27FC236}">
                <a16:creationId xmlns:a16="http://schemas.microsoft.com/office/drawing/2014/main" id="{746DAB55-457E-4F61-952E-2A61E888D085}"/>
              </a:ext>
            </a:extLst>
          </p:cNvPr>
          <p:cNvSpPr txBox="1">
            <a:spLocks noChangeArrowheads="1"/>
          </p:cNvSpPr>
          <p:nvPr/>
        </p:nvSpPr>
        <p:spPr bwMode="auto">
          <a:xfrm>
            <a:off x="9171867" y="-130874"/>
            <a:ext cx="2563813" cy="3774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288000" tIns="144000" rIns="216000" bIns="180000">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2000" b="1">
                <a:solidFill>
                  <a:srgbClr val="C80EA5"/>
                </a:solidFill>
                <a:latin typeface="Source Sans Pro Black" panose="020B0803030403020204" pitchFamily="34" charset="0"/>
              </a:rPr>
              <a:t>Farbliche Hervorhebungen im Text heben Wichtiges hervor.</a:t>
            </a:r>
          </a:p>
          <a:p>
            <a:pPr eaLnBrk="1" hangingPunct="1"/>
            <a:endParaRPr lang="de-AT" altLang="de-DE" sz="1600">
              <a:solidFill>
                <a:srgbClr val="0D1415"/>
              </a:solidFill>
              <a:latin typeface="Source Sans Pro Light" panose="020B0403030403020204" pitchFamily="34" charset="0"/>
            </a:endParaRPr>
          </a:p>
          <a:p>
            <a:pPr eaLnBrk="1" hangingPunct="1"/>
            <a:r>
              <a:rPr lang="de-AT" altLang="de-DE" sz="1600">
                <a:solidFill>
                  <a:srgbClr val="0D1415"/>
                </a:solidFill>
                <a:latin typeface="Source Sans Pro Light" panose="020B0403030403020204" pitchFamily="34" charset="0"/>
              </a:rPr>
              <a:t>Bitte aber mit Bedacht verwenden: </a:t>
            </a:r>
          </a:p>
          <a:p>
            <a:pPr eaLnBrk="1" hangingPunct="1"/>
            <a:r>
              <a:rPr lang="de-AT" altLang="de-DE" sz="1600">
                <a:solidFill>
                  <a:srgbClr val="0D1415"/>
                </a:solidFill>
                <a:latin typeface="Source Sans Pro Light" panose="020B0403030403020204" pitchFamily="34" charset="0"/>
              </a:rPr>
              <a:t>Nicht mehr als 1-2 verschiedene Schriftfarben (Ruhe, bessere Lesbarkeit). Tipp: Lieber durch Bilder Abwechslung schaffen!</a:t>
            </a:r>
          </a:p>
        </p:txBody>
      </p:sp>
      <p:sp>
        <p:nvSpPr>
          <p:cNvPr id="62468" name="Rechteck 7">
            <a:extLst>
              <a:ext uri="{FF2B5EF4-FFF2-40B4-BE49-F238E27FC236}">
                <a16:creationId xmlns:a16="http://schemas.microsoft.com/office/drawing/2014/main" id="{A2120892-9850-4759-8DC4-DD3EBB236D90}"/>
              </a:ext>
            </a:extLst>
          </p:cNvPr>
          <p:cNvSpPr>
            <a:spLocks noChangeArrowheads="1"/>
          </p:cNvSpPr>
          <p:nvPr/>
        </p:nvSpPr>
        <p:spPr bwMode="auto">
          <a:xfrm rot="16200000">
            <a:off x="-1054009" y="5276461"/>
            <a:ext cx="2643188"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800">
                <a:solidFill>
                  <a:schemeClr val="bg1"/>
                </a:solidFill>
              </a:rPr>
              <a:t>Bildquelle: Pixabay, Pixabay License  (keine Nennung nötig)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Bild 2" descr="1.png">
            <a:extLst>
              <a:ext uri="{FF2B5EF4-FFF2-40B4-BE49-F238E27FC236}">
                <a16:creationId xmlns:a16="http://schemas.microsoft.com/office/drawing/2014/main" id="{21F6E4EC-7CE5-4ED6-BF0E-0BA6920D9C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34189"/>
            <a:ext cx="12450791" cy="858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769D6945-140C-4DFD-B165-429DC746E08E}"/>
              </a:ext>
            </a:extLst>
          </p:cNvPr>
          <p:cNvSpPr txBox="1"/>
          <p:nvPr/>
        </p:nvSpPr>
        <p:spPr>
          <a:xfrm>
            <a:off x="9013646" y="4585419"/>
            <a:ext cx="3198483"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Calibri"/>
                <a:ea typeface="MS PGothic"/>
                <a:cs typeface="Calibri"/>
              </a:rPr>
              <a:t>Packen Sie </a:t>
            </a:r>
            <a:r>
              <a:rPr lang="en-US" err="1">
                <a:latin typeface="Calibri"/>
                <a:ea typeface="MS PGothic"/>
                <a:cs typeface="Calibri"/>
              </a:rPr>
              <a:t>daher</a:t>
            </a:r>
            <a:r>
              <a:rPr lang="en-US">
                <a:latin typeface="Calibri"/>
                <a:ea typeface="MS PGothic"/>
                <a:cs typeface="Calibri"/>
              </a:rPr>
              <a:t> </a:t>
            </a:r>
            <a:r>
              <a:rPr lang="en-US" err="1">
                <a:latin typeface="Calibri"/>
                <a:ea typeface="MS PGothic"/>
                <a:cs typeface="Calibri"/>
              </a:rPr>
              <a:t>nicht</a:t>
            </a:r>
            <a:r>
              <a:rPr lang="en-US">
                <a:latin typeface="Calibri"/>
                <a:ea typeface="MS PGothic"/>
                <a:cs typeface="Calibri"/>
              </a:rPr>
              <a:t> </a:t>
            </a:r>
            <a:endParaRPr lang="en-US">
              <a:cs typeface="Calibri"/>
            </a:endParaRPr>
          </a:p>
          <a:p>
            <a:r>
              <a:rPr lang="en-US" err="1">
                <a:latin typeface="Calibri"/>
                <a:ea typeface="MS PGothic"/>
                <a:cs typeface="Calibri"/>
              </a:rPr>
              <a:t>zu</a:t>
            </a:r>
            <a:r>
              <a:rPr lang="en-US">
                <a:latin typeface="Calibri"/>
                <a:ea typeface="MS PGothic"/>
                <a:cs typeface="Calibri"/>
              </a:rPr>
              <a:t> </a:t>
            </a:r>
            <a:r>
              <a:rPr lang="en-US" err="1">
                <a:latin typeface="Calibri"/>
                <a:ea typeface="MS PGothic"/>
                <a:cs typeface="Calibri"/>
              </a:rPr>
              <a:t>viel</a:t>
            </a:r>
            <a:r>
              <a:rPr lang="en-US">
                <a:latin typeface="Calibri"/>
                <a:ea typeface="MS PGothic"/>
                <a:cs typeface="Calibri"/>
              </a:rPr>
              <a:t> Text auf </a:t>
            </a:r>
            <a:r>
              <a:rPr lang="en-US" err="1">
                <a:latin typeface="Calibri"/>
                <a:ea typeface="MS PGothic"/>
                <a:cs typeface="Calibri"/>
              </a:rPr>
              <a:t>Ihre</a:t>
            </a:r>
            <a:r>
              <a:rPr lang="en-US">
                <a:latin typeface="Calibri"/>
                <a:ea typeface="MS PGothic"/>
                <a:cs typeface="Calibri"/>
              </a:rPr>
              <a:t> Folien!</a:t>
            </a:r>
            <a:endParaRPr lang="en-US">
              <a:cs typeface="Calibri"/>
            </a:endParaRPr>
          </a:p>
          <a:p>
            <a:endParaRPr lang="en-US">
              <a:cs typeface="Calibri"/>
            </a:endParaRPr>
          </a:p>
          <a:p>
            <a:r>
              <a:rPr lang="en-US">
                <a:latin typeface="Calibri"/>
                <a:ea typeface="MS PGothic"/>
                <a:cs typeface="Calibri"/>
              </a:rPr>
              <a:t>Besser: </a:t>
            </a:r>
            <a:r>
              <a:rPr lang="en-US" err="1">
                <a:latin typeface="Calibri"/>
                <a:ea typeface="MS PGothic"/>
                <a:cs typeface="Calibri"/>
              </a:rPr>
              <a:t>Quellen</a:t>
            </a:r>
            <a:r>
              <a:rPr lang="en-US">
                <a:latin typeface="Calibri"/>
                <a:ea typeface="MS PGothic"/>
                <a:cs typeface="Calibri"/>
              </a:rPr>
              <a:t> </a:t>
            </a:r>
            <a:r>
              <a:rPr lang="en-US" err="1">
                <a:latin typeface="Calibri"/>
                <a:ea typeface="MS PGothic"/>
                <a:cs typeface="Calibri"/>
              </a:rPr>
              <a:t>zur</a:t>
            </a:r>
            <a:r>
              <a:rPr lang="en-US">
                <a:latin typeface="Calibri"/>
                <a:ea typeface="MS PGothic"/>
                <a:cs typeface="Calibri"/>
              </a:rPr>
              <a:t> </a:t>
            </a:r>
            <a:r>
              <a:rPr lang="en-US" err="1">
                <a:latin typeface="Calibri"/>
                <a:ea typeface="MS PGothic"/>
                <a:cs typeface="Calibri"/>
              </a:rPr>
              <a:t>Nachlese</a:t>
            </a:r>
            <a:r>
              <a:rPr lang="en-US">
                <a:latin typeface="Calibri"/>
                <a:ea typeface="MS PGothic"/>
                <a:cs typeface="Calibri"/>
              </a:rPr>
              <a:t> </a:t>
            </a:r>
            <a:r>
              <a:rPr lang="en-US" err="1">
                <a:latin typeface="Calibri"/>
                <a:ea typeface="MS PGothic"/>
                <a:cs typeface="Calibri"/>
              </a:rPr>
              <a:t>angeben</a:t>
            </a:r>
            <a:r>
              <a:rPr lang="en-US">
                <a:latin typeface="Calibri"/>
                <a:ea typeface="MS PGothic"/>
                <a:cs typeface="Calibri"/>
              </a:rPr>
              <a:t>, Tipps </a:t>
            </a:r>
            <a:r>
              <a:rPr lang="en-US" err="1">
                <a:latin typeface="Calibri"/>
                <a:ea typeface="MS PGothic"/>
                <a:cs typeface="Calibri"/>
              </a:rPr>
              <a:t>für</a:t>
            </a:r>
            <a:r>
              <a:rPr lang="en-US">
                <a:latin typeface="Calibri"/>
                <a:ea typeface="MS PGothic"/>
                <a:cs typeface="Calibri"/>
              </a:rPr>
              <a:t> </a:t>
            </a:r>
            <a:r>
              <a:rPr lang="en-US" err="1">
                <a:latin typeface="Calibri"/>
                <a:ea typeface="MS PGothic"/>
                <a:cs typeface="Calibri"/>
              </a:rPr>
              <a:t>weiterführende</a:t>
            </a:r>
            <a:r>
              <a:rPr lang="en-US">
                <a:latin typeface="Calibri"/>
                <a:ea typeface="MS PGothic"/>
                <a:cs typeface="Calibri"/>
              </a:rPr>
              <a:t> </a:t>
            </a:r>
            <a:r>
              <a:rPr lang="en-US" err="1">
                <a:latin typeface="Calibri"/>
                <a:ea typeface="MS PGothic"/>
                <a:cs typeface="Calibri"/>
              </a:rPr>
              <a:t>Lektüre</a:t>
            </a:r>
            <a:r>
              <a:rPr lang="en-US">
                <a:latin typeface="Calibri"/>
                <a:ea typeface="MS PGothic"/>
                <a:cs typeface="Calibri"/>
              </a:rPr>
              <a:t> </a:t>
            </a:r>
            <a:r>
              <a:rPr lang="en-US" err="1">
                <a:latin typeface="Calibri"/>
                <a:ea typeface="MS PGothic"/>
                <a:cs typeface="Calibri"/>
              </a:rPr>
              <a:t>geben</a:t>
            </a:r>
            <a:r>
              <a:rPr lang="en-US">
                <a:latin typeface="Calibri"/>
                <a:ea typeface="MS PGothic"/>
                <a:cs typeface="Calibri"/>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8B7A7D87-C8E1-41FB-9572-2217E75D6386}"/>
              </a:ext>
            </a:extLst>
          </p:cNvPr>
          <p:cNvPicPr>
            <a:picLocks noChangeAspect="1"/>
          </p:cNvPicPr>
          <p:nvPr/>
        </p:nvPicPr>
        <p:blipFill>
          <a:blip r:embed="rId2"/>
          <a:stretch>
            <a:fillRect/>
          </a:stretch>
        </p:blipFill>
        <p:spPr>
          <a:xfrm>
            <a:off x="1834272" y="283923"/>
            <a:ext cx="8336551" cy="6254211"/>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628C134F-DEF3-430D-98CB-D314336E3F97}"/>
              </a:ext>
            </a:extLst>
          </p:cNvPr>
          <p:cNvPicPr>
            <a:picLocks noChangeAspect="1"/>
          </p:cNvPicPr>
          <p:nvPr/>
        </p:nvPicPr>
        <p:blipFill>
          <a:blip r:embed="rId2"/>
          <a:stretch>
            <a:fillRect/>
          </a:stretch>
        </p:blipFill>
        <p:spPr>
          <a:xfrm>
            <a:off x="-198460" y="-866533"/>
            <a:ext cx="12387145" cy="9292865"/>
          </a:xfrm>
          <a:prstGeom prst="rect">
            <a:avLst/>
          </a:prstGeom>
          <a:noFill/>
        </p:spPr>
      </p:pic>
    </p:spTree>
    <p:extLst>
      <p:ext uri="{BB962C8B-B14F-4D97-AF65-F5344CB8AC3E}">
        <p14:creationId xmlns:p14="http://schemas.microsoft.com/office/powerpoint/2010/main" val="2791071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Grafik 1">
            <a:extLst>
              <a:ext uri="{FF2B5EF4-FFF2-40B4-BE49-F238E27FC236}">
                <a16:creationId xmlns:a16="http://schemas.microsoft.com/office/drawing/2014/main" id="{25570263-0440-4EB2-8B4F-03E7B0CBC08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745238">
            <a:off x="6675378" y="-770926"/>
            <a:ext cx="4792662" cy="570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5" name="Textfeld 2">
            <a:extLst>
              <a:ext uri="{FF2B5EF4-FFF2-40B4-BE49-F238E27FC236}">
                <a16:creationId xmlns:a16="http://schemas.microsoft.com/office/drawing/2014/main" id="{567E53DC-C6EC-47D9-A8CA-B4B4313C8B62}"/>
              </a:ext>
            </a:extLst>
          </p:cNvPr>
          <p:cNvSpPr txBox="1">
            <a:spLocks noChangeArrowheads="1"/>
          </p:cNvSpPr>
          <p:nvPr/>
        </p:nvSpPr>
        <p:spPr bwMode="auto">
          <a:xfrm>
            <a:off x="1116134" y="3297119"/>
            <a:ext cx="69247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3600">
                <a:latin typeface="Source Sans Pro Light"/>
                <a:ea typeface="MS PGothic"/>
              </a:rPr>
              <a:t>Haben Sie Mut zur Vereinfachung und zu  ungewohnter Positionierung und finden Sie interessante Ausschnitte.</a:t>
            </a:r>
          </a:p>
        </p:txBody>
      </p:sp>
      <p:sp>
        <p:nvSpPr>
          <p:cNvPr id="64516" name="Textfeld 6">
            <a:extLst>
              <a:ext uri="{FF2B5EF4-FFF2-40B4-BE49-F238E27FC236}">
                <a16:creationId xmlns:a16="http://schemas.microsoft.com/office/drawing/2014/main" id="{A9EBED29-0B98-4BE6-9F34-C4991F6B0481}"/>
              </a:ext>
            </a:extLst>
          </p:cNvPr>
          <p:cNvSpPr txBox="1">
            <a:spLocks noChangeArrowheads="1"/>
          </p:cNvSpPr>
          <p:nvPr/>
        </p:nvSpPr>
        <p:spPr bwMode="auto">
          <a:xfrm rot="16200000">
            <a:off x="9482737" y="4242969"/>
            <a:ext cx="47434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900">
                <a:solidFill>
                  <a:srgbClr val="CE7337"/>
                </a:solidFill>
              </a:rPr>
              <a:t>Nicht auf die Bildquelle und die Lizenz vergessen: Bildquelle: pixabay.com, Pixabay License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30F67BF4-F4AF-4B08-B740-B505AC31A0A5}"/>
              </a:ext>
            </a:extLst>
          </p:cNvPr>
          <p:cNvPicPr>
            <a:picLocks noChangeAspect="1"/>
          </p:cNvPicPr>
          <p:nvPr/>
        </p:nvPicPr>
        <p:blipFill>
          <a:blip r:embed="rId2"/>
          <a:stretch>
            <a:fillRect/>
          </a:stretch>
        </p:blipFill>
        <p:spPr>
          <a:xfrm>
            <a:off x="1438" y="-13119"/>
            <a:ext cx="12228662" cy="688064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Grafik 1">
            <a:extLst>
              <a:ext uri="{FF2B5EF4-FFF2-40B4-BE49-F238E27FC236}">
                <a16:creationId xmlns:a16="http://schemas.microsoft.com/office/drawing/2014/main" id="{C32D7E7C-A90D-45F1-9DE2-BC7BC7E68BC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230" y="-150962"/>
            <a:ext cx="12838980" cy="700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3" name="Textfeld 1">
            <a:extLst>
              <a:ext uri="{FF2B5EF4-FFF2-40B4-BE49-F238E27FC236}">
                <a16:creationId xmlns:a16="http://schemas.microsoft.com/office/drawing/2014/main" id="{F889C645-F96A-455F-8367-1DBC2CB667FA}"/>
              </a:ext>
            </a:extLst>
          </p:cNvPr>
          <p:cNvSpPr txBox="1">
            <a:spLocks noChangeArrowheads="1"/>
          </p:cNvSpPr>
          <p:nvPr/>
        </p:nvSpPr>
        <p:spPr bwMode="auto">
          <a:xfrm>
            <a:off x="719728" y="5289811"/>
            <a:ext cx="41449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a:solidFill>
                  <a:schemeClr val="bg1"/>
                </a:solidFill>
                <a:latin typeface="Calibri"/>
                <a:ea typeface="MS PGothic"/>
                <a:cs typeface="Calibri"/>
              </a:rPr>
              <a:t>Geschlechtsneutrales Formulieren ist uns wichtig: bei unseren </a:t>
            </a:r>
            <a:r>
              <a:rPr lang="de-AT" altLang="de-DE" err="1">
                <a:solidFill>
                  <a:schemeClr val="bg1"/>
                </a:solidFill>
                <a:latin typeface="Calibri"/>
                <a:ea typeface="MS PGothic"/>
                <a:cs typeface="Calibri"/>
              </a:rPr>
              <a:t>eLectures</a:t>
            </a:r>
            <a:r>
              <a:rPr lang="de-AT" altLang="de-DE">
                <a:solidFill>
                  <a:schemeClr val="bg1"/>
                </a:solidFill>
                <a:latin typeface="Calibri"/>
                <a:ea typeface="MS PGothic"/>
                <a:cs typeface="Calibri"/>
              </a:rPr>
              <a:t> ebenso. </a:t>
            </a:r>
            <a:endParaRPr lang="en-US"/>
          </a:p>
          <a:p>
            <a:endParaRPr lang="de-AT" altLang="de-DE">
              <a:solidFill>
                <a:schemeClr val="bg1"/>
              </a:solidFill>
              <a:cs typeface="Calibri"/>
            </a:endParaRPr>
          </a:p>
          <a:p>
            <a:r>
              <a:rPr lang="de-AT" altLang="de-DE" b="1">
                <a:solidFill>
                  <a:schemeClr val="bg1"/>
                </a:solidFill>
                <a:latin typeface="Calibri"/>
                <a:ea typeface="MS PGothic"/>
                <a:cs typeface="Calibri"/>
              </a:rPr>
              <a:t>In Schrift, Wort und Bild!</a:t>
            </a:r>
          </a:p>
        </p:txBody>
      </p:sp>
      <p:sp>
        <p:nvSpPr>
          <p:cNvPr id="66564" name="Textfeld 2">
            <a:extLst>
              <a:ext uri="{FF2B5EF4-FFF2-40B4-BE49-F238E27FC236}">
                <a16:creationId xmlns:a16="http://schemas.microsoft.com/office/drawing/2014/main" id="{AD4A9747-A354-4C44-A7BD-5B1FC16F6814}"/>
              </a:ext>
            </a:extLst>
          </p:cNvPr>
          <p:cNvSpPr txBox="1">
            <a:spLocks noChangeArrowheads="1"/>
          </p:cNvSpPr>
          <p:nvPr/>
        </p:nvSpPr>
        <p:spPr bwMode="auto">
          <a:xfrm>
            <a:off x="686482" y="541339"/>
            <a:ext cx="674495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3300">
                <a:solidFill>
                  <a:schemeClr val="bg1"/>
                </a:solidFill>
                <a:latin typeface="Calibri"/>
                <a:ea typeface="MS PGothic"/>
                <a:cs typeface="Calibri"/>
              </a:rPr>
              <a:t>Worte schaffen Bilder im Kopf. </a:t>
            </a:r>
            <a:endParaRPr lang="en-US">
              <a:solidFill>
                <a:schemeClr val="bg1"/>
              </a:solidFill>
              <a:latin typeface="Calibri"/>
              <a:ea typeface="MS PGothic"/>
              <a:cs typeface="Calibri"/>
            </a:endParaRPr>
          </a:p>
          <a:p>
            <a:r>
              <a:rPr lang="de-AT" altLang="de-DE" sz="3300">
                <a:solidFill>
                  <a:schemeClr val="bg1"/>
                </a:solidFill>
                <a:latin typeface="Calibri"/>
                <a:ea typeface="MS PGothic"/>
                <a:cs typeface="Calibri"/>
              </a:rPr>
              <a:t>Bilder pflanzen sich fort.</a:t>
            </a:r>
            <a:endParaRPr lang="de-AT">
              <a:solidFill>
                <a:schemeClr val="bg1"/>
              </a:solidFill>
              <a:latin typeface="Calibri"/>
              <a:ea typeface="MS PGothic"/>
              <a:cs typeface="Calibri"/>
            </a:endParaRPr>
          </a:p>
        </p:txBody>
      </p:sp>
      <p:sp>
        <p:nvSpPr>
          <p:cNvPr id="66565" name="Rechteck 2">
            <a:extLst>
              <a:ext uri="{FF2B5EF4-FFF2-40B4-BE49-F238E27FC236}">
                <a16:creationId xmlns:a16="http://schemas.microsoft.com/office/drawing/2014/main" id="{9FE0DD9C-E01C-426F-92A1-C54E700DA4C6}"/>
              </a:ext>
            </a:extLst>
          </p:cNvPr>
          <p:cNvSpPr>
            <a:spLocks noChangeArrowheads="1"/>
          </p:cNvSpPr>
          <p:nvPr/>
        </p:nvSpPr>
        <p:spPr bwMode="auto">
          <a:xfrm rot="16200000">
            <a:off x="10614564" y="5145956"/>
            <a:ext cx="29225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900">
                <a:solidFill>
                  <a:schemeClr val="bg1"/>
                </a:solidFill>
              </a:rPr>
              <a:t>Bildquelle: Pixabay, Pixabay License (keine Nennung nötig)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Grafik 4">
            <a:extLst>
              <a:ext uri="{FF2B5EF4-FFF2-40B4-BE49-F238E27FC236}">
                <a16:creationId xmlns:a16="http://schemas.microsoft.com/office/drawing/2014/main" id="{9E246D55-4304-4121-A532-3BE9639FBAF3}"/>
              </a:ext>
            </a:extLst>
          </p:cNvPr>
          <p:cNvPicPr>
            <a:picLocks noChangeAspect="1"/>
          </p:cNvPicPr>
          <p:nvPr/>
        </p:nvPicPr>
        <p:blipFill>
          <a:blip r:embed="rId2">
            <a:extLst>
              <a:ext uri="{28A0092B-C50C-407E-A947-70E740481C1C}">
                <a14:useLocalDpi xmlns:a14="http://schemas.microsoft.com/office/drawing/2010/main" val="0"/>
              </a:ext>
            </a:extLst>
          </a:blip>
          <a:srcRect t="-14307" r="7657" b="-2"/>
          <a:stretch>
            <a:fillRect/>
          </a:stretch>
        </p:blipFill>
        <p:spPr bwMode="auto">
          <a:xfrm>
            <a:off x="-749120" y="-1973442"/>
            <a:ext cx="13260716" cy="8930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hteck 1">
            <a:extLst>
              <a:ext uri="{FF2B5EF4-FFF2-40B4-BE49-F238E27FC236}">
                <a16:creationId xmlns:a16="http://schemas.microsoft.com/office/drawing/2014/main" id="{0A55D881-ADD6-4020-A275-8A2B4620CBC6}"/>
              </a:ext>
            </a:extLst>
          </p:cNvPr>
          <p:cNvSpPr/>
          <p:nvPr/>
        </p:nvSpPr>
        <p:spPr>
          <a:xfrm>
            <a:off x="474453" y="228780"/>
            <a:ext cx="9144000" cy="846138"/>
          </a:xfrm>
          <a:prstGeom prst="rect">
            <a:avLst/>
          </a:prstGeom>
          <a:solidFill>
            <a:schemeClr val="accent4">
              <a:lumMod val="20000"/>
              <a:lumOff val="80000"/>
              <a:alpha val="8392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de-AT"/>
          </a:p>
        </p:txBody>
      </p:sp>
      <p:sp>
        <p:nvSpPr>
          <p:cNvPr id="67588" name="Textfeld 5">
            <a:extLst>
              <a:ext uri="{FF2B5EF4-FFF2-40B4-BE49-F238E27FC236}">
                <a16:creationId xmlns:a16="http://schemas.microsoft.com/office/drawing/2014/main" id="{A27363A4-ECDB-43D3-8830-824BD5E905AE}"/>
              </a:ext>
            </a:extLst>
          </p:cNvPr>
          <p:cNvSpPr txBox="1">
            <a:spLocks noChangeArrowheads="1"/>
          </p:cNvSpPr>
          <p:nvPr/>
        </p:nvSpPr>
        <p:spPr bwMode="auto">
          <a:xfrm>
            <a:off x="647461" y="295097"/>
            <a:ext cx="8661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b="1">
                <a:solidFill>
                  <a:srgbClr val="0D1415"/>
                </a:solidFill>
                <a:latin typeface="Source Sans Pro" panose="020B0503030403020204" pitchFamily="34" charset="0"/>
              </a:rPr>
              <a:t>„Stopfen“ Sie Ihre Folien nicht zu voll…</a:t>
            </a:r>
          </a:p>
          <a:p>
            <a:pPr eaLnBrk="1" hangingPunct="1"/>
            <a:r>
              <a:rPr lang="de-AT" altLang="de-DE" sz="1500">
                <a:solidFill>
                  <a:srgbClr val="0D1415"/>
                </a:solidFill>
                <a:latin typeface="Source Sans Pro" panose="020B0503030403020204" pitchFamily="34" charset="0"/>
              </a:rPr>
              <a:t>Arbeiten Sie mit ansprechenden Bildern. Reminder: online lieber mehrere, weniger dichte Folien zeigen!</a:t>
            </a:r>
          </a:p>
          <a:p>
            <a:pPr eaLnBrk="1" hangingPunct="1"/>
            <a:endParaRPr lang="de-AT" altLang="de-DE" sz="2100">
              <a:solidFill>
                <a:srgbClr val="0D1415"/>
              </a:solidFill>
              <a:latin typeface="Source Sans Pro" panose="020B0503030403020204" pitchFamily="34" charset="0"/>
            </a:endParaRPr>
          </a:p>
        </p:txBody>
      </p:sp>
      <p:sp>
        <p:nvSpPr>
          <p:cNvPr id="4" name="Rechteck 3">
            <a:extLst>
              <a:ext uri="{FF2B5EF4-FFF2-40B4-BE49-F238E27FC236}">
                <a16:creationId xmlns:a16="http://schemas.microsoft.com/office/drawing/2014/main" id="{0F29FDDB-6B6A-4C64-9DC0-E678A0948B84}"/>
              </a:ext>
            </a:extLst>
          </p:cNvPr>
          <p:cNvSpPr/>
          <p:nvPr/>
        </p:nvSpPr>
        <p:spPr>
          <a:xfrm>
            <a:off x="7877355" y="1830058"/>
            <a:ext cx="3595688" cy="3797300"/>
          </a:xfrm>
          <a:prstGeom prst="rect">
            <a:avLst/>
          </a:prstGeom>
          <a:solidFill>
            <a:schemeClr val="bg2">
              <a:lumMod val="25000"/>
              <a:alpha val="5294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AT"/>
          </a:p>
        </p:txBody>
      </p:sp>
      <p:sp>
        <p:nvSpPr>
          <p:cNvPr id="7" name="Textfeld 6">
            <a:extLst>
              <a:ext uri="{FF2B5EF4-FFF2-40B4-BE49-F238E27FC236}">
                <a16:creationId xmlns:a16="http://schemas.microsoft.com/office/drawing/2014/main" id="{7DBAE494-3567-4B20-BF33-A12B163B3CD7}"/>
              </a:ext>
            </a:extLst>
          </p:cNvPr>
          <p:cNvSpPr txBox="1"/>
          <p:nvPr/>
        </p:nvSpPr>
        <p:spPr>
          <a:xfrm>
            <a:off x="7931270" y="4963783"/>
            <a:ext cx="4743450" cy="369888"/>
          </a:xfrm>
          <a:prstGeom prst="rect">
            <a:avLst/>
          </a:prstGeom>
          <a:noFill/>
        </p:spPr>
        <p:txBody>
          <a:bodyPr wrap="square">
            <a:spAutoFit/>
          </a:bodyPr>
          <a:lstStyle/>
          <a:p>
            <a:pPr eaLnBrk="1" fontAlgn="auto" hangingPunct="1">
              <a:spcBef>
                <a:spcPts val="0"/>
              </a:spcBef>
              <a:spcAft>
                <a:spcPts val="0"/>
              </a:spcAft>
              <a:defRPr/>
            </a:pPr>
            <a:r>
              <a:rPr lang="de-AT">
                <a:solidFill>
                  <a:schemeClr val="bg1">
                    <a:lumMod val="95000"/>
                  </a:schemeClr>
                </a:solidFill>
                <a:latin typeface="+mn-lt"/>
                <a:ea typeface="+mn-ea"/>
              </a:rPr>
              <a:t>David Bogner, 2015: </a:t>
            </a:r>
            <a:r>
              <a:rPr lang="de-AT">
                <a:solidFill>
                  <a:schemeClr val="bg1">
                    <a:lumMod val="95000"/>
                  </a:schemeClr>
                </a:solidFill>
                <a:latin typeface="+mn-lt"/>
                <a:ea typeface="+mn-ea"/>
                <a:hlinkClick r:id="rId3"/>
              </a:rPr>
              <a:t>CC-BY-NC-SA</a:t>
            </a:r>
            <a:endParaRPr lang="de-AT">
              <a:solidFill>
                <a:schemeClr val="bg1">
                  <a:lumMod val="95000"/>
                </a:schemeClr>
              </a:solidFill>
              <a:latin typeface="+mn-lt"/>
              <a:ea typeface="+mn-ea"/>
            </a:endParaRPr>
          </a:p>
        </p:txBody>
      </p:sp>
      <p:sp>
        <p:nvSpPr>
          <p:cNvPr id="67591" name="Rechteck 2">
            <a:extLst>
              <a:ext uri="{FF2B5EF4-FFF2-40B4-BE49-F238E27FC236}">
                <a16:creationId xmlns:a16="http://schemas.microsoft.com/office/drawing/2014/main" id="{7558415D-0C63-4D5E-99D3-2713A020502C}"/>
              </a:ext>
            </a:extLst>
          </p:cNvPr>
          <p:cNvSpPr>
            <a:spLocks noChangeArrowheads="1"/>
          </p:cNvSpPr>
          <p:nvPr/>
        </p:nvSpPr>
        <p:spPr bwMode="auto">
          <a:xfrm>
            <a:off x="7977517" y="2223729"/>
            <a:ext cx="33909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DE" altLang="de-DE" i="1">
                <a:solidFill>
                  <a:schemeClr val="bg1"/>
                </a:solidFill>
              </a:rPr>
              <a:t>Bitte verwenden Sie ausschließlich urheberrechtlich einwandfreies Bildmaterial (Keine Schulbücher!)</a:t>
            </a:r>
          </a:p>
          <a:p>
            <a:r>
              <a:rPr lang="de-DE" altLang="de-DE" i="1">
                <a:solidFill>
                  <a:schemeClr val="bg1"/>
                </a:solidFill>
              </a:rPr>
              <a:t>Am besten also: </a:t>
            </a:r>
          </a:p>
          <a:p>
            <a:r>
              <a:rPr lang="de-DE" altLang="de-DE" i="1">
                <a:solidFill>
                  <a:schemeClr val="bg1"/>
                </a:solidFill>
              </a:rPr>
              <a:t>Eigenes und/oder CC-Bildmaterial, Fündig werden Sie z.B. hier:</a:t>
            </a:r>
          </a:p>
          <a:p>
            <a:r>
              <a:rPr lang="de-DE" altLang="de-DE" i="1">
                <a:solidFill>
                  <a:schemeClr val="bg1"/>
                </a:solidFill>
              </a:rPr>
              <a:t>search.creativecommons.org/</a:t>
            </a:r>
          </a:p>
          <a:p>
            <a:r>
              <a:rPr lang="de-AT" altLang="de-DE" i="1">
                <a:solidFill>
                  <a:schemeClr val="bg1"/>
                </a:solidFill>
              </a:rPr>
              <a:t>Bitte nie auf sichtbare Bildquelle und Lizenz vergessen:</a:t>
            </a:r>
          </a:p>
          <a:p>
            <a:endParaRPr lang="de-AT" altLang="de-DE">
              <a:solidFill>
                <a:schemeClr val="bg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58EDF79D-DB6F-4BBA-A102-74C187288616}"/>
              </a:ext>
            </a:extLst>
          </p:cNvPr>
          <p:cNvPicPr>
            <a:picLocks noChangeAspect="1"/>
          </p:cNvPicPr>
          <p:nvPr/>
        </p:nvPicPr>
        <p:blipFill>
          <a:blip r:embed="rId2"/>
          <a:stretch>
            <a:fillRect/>
          </a:stretch>
        </p:blipFill>
        <p:spPr>
          <a:xfrm rot="20984906">
            <a:off x="1114530" y="2708578"/>
            <a:ext cx="4869192" cy="3629313"/>
          </a:xfrm>
          <a:prstGeom prst="rect">
            <a:avLst/>
          </a:prstGeom>
          <a:effectLst>
            <a:outerShdw blurRad="50800" dist="38100" algn="l" rotWithShape="0">
              <a:prstClr val="black">
                <a:alpha val="40000"/>
              </a:prstClr>
            </a:outerShdw>
          </a:effectLst>
        </p:spPr>
      </p:pic>
      <p:pic>
        <p:nvPicPr>
          <p:cNvPr id="3" name="Grafik 2">
            <a:extLst>
              <a:ext uri="{FF2B5EF4-FFF2-40B4-BE49-F238E27FC236}">
                <a16:creationId xmlns:a16="http://schemas.microsoft.com/office/drawing/2014/main" id="{9544E19F-AC72-4EA2-A449-5DD6C02537C8}"/>
              </a:ext>
            </a:extLst>
          </p:cNvPr>
          <p:cNvPicPr>
            <a:picLocks noChangeAspect="1"/>
          </p:cNvPicPr>
          <p:nvPr/>
        </p:nvPicPr>
        <p:blipFill>
          <a:blip r:embed="rId3"/>
          <a:stretch>
            <a:fillRect/>
          </a:stretch>
        </p:blipFill>
        <p:spPr>
          <a:xfrm>
            <a:off x="5033297" y="3322848"/>
            <a:ext cx="4923749" cy="3675183"/>
          </a:xfrm>
          <a:prstGeom prst="rect">
            <a:avLst/>
          </a:prstGeom>
          <a:effectLst>
            <a:outerShdw blurRad="50800" dist="38100" algn="l" rotWithShape="0">
              <a:prstClr val="black">
                <a:alpha val="40000"/>
              </a:prstClr>
            </a:outerShdw>
          </a:effectLst>
        </p:spPr>
      </p:pic>
      <p:sp>
        <p:nvSpPr>
          <p:cNvPr id="10" name="Textfeld 9">
            <a:extLst>
              <a:ext uri="{FF2B5EF4-FFF2-40B4-BE49-F238E27FC236}">
                <a16:creationId xmlns:a16="http://schemas.microsoft.com/office/drawing/2014/main" id="{2845D3D4-40A4-4B21-91CF-F79FC9BC0244}"/>
              </a:ext>
            </a:extLst>
          </p:cNvPr>
          <p:cNvSpPr txBox="1"/>
          <p:nvPr/>
        </p:nvSpPr>
        <p:spPr>
          <a:xfrm>
            <a:off x="10700529" y="6584711"/>
            <a:ext cx="1443038" cy="207963"/>
          </a:xfrm>
          <a:prstGeom prst="rect">
            <a:avLst/>
          </a:prstGeom>
          <a:noFill/>
        </p:spPr>
        <p:txBody>
          <a:bodyPr wrap="square">
            <a:spAutoFit/>
          </a:bodyPr>
          <a:lstStyle/>
          <a:p>
            <a:pPr eaLnBrk="1" fontAlgn="auto" hangingPunct="1">
              <a:spcBef>
                <a:spcPts val="0"/>
              </a:spcBef>
              <a:spcAft>
                <a:spcPts val="0"/>
              </a:spcAft>
              <a:defRPr/>
            </a:pPr>
            <a:r>
              <a:rPr lang="de-AT" sz="750">
                <a:latin typeface="+mn-lt"/>
                <a:ea typeface="+mn-ea"/>
              </a:rPr>
              <a:t>Bildquelle: Lene Kieberl, CC-BY</a:t>
            </a:r>
          </a:p>
        </p:txBody>
      </p:sp>
      <p:sp>
        <p:nvSpPr>
          <p:cNvPr id="68613" name="Textfeld 10">
            <a:extLst>
              <a:ext uri="{FF2B5EF4-FFF2-40B4-BE49-F238E27FC236}">
                <a16:creationId xmlns:a16="http://schemas.microsoft.com/office/drawing/2014/main" id="{2160C0C3-AC8C-4ED9-8C33-D65AF077F4B2}"/>
              </a:ext>
            </a:extLst>
          </p:cNvPr>
          <p:cNvSpPr txBox="1">
            <a:spLocks noChangeArrowheads="1"/>
          </p:cNvSpPr>
          <p:nvPr/>
        </p:nvSpPr>
        <p:spPr bwMode="auto">
          <a:xfrm>
            <a:off x="8338290" y="1"/>
            <a:ext cx="1682539" cy="25879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1100" b="1">
                <a:solidFill>
                  <a:schemeClr val="bg1"/>
                </a:solidFill>
                <a:latin typeface="Calibri"/>
                <a:ea typeface="MS PGothic"/>
                <a:cs typeface="Calibri"/>
              </a:rPr>
              <a:t>Tipp: </a:t>
            </a:r>
            <a:endParaRPr lang="en-US"/>
          </a:p>
          <a:p>
            <a:endParaRPr lang="de-AT" altLang="de-DE" sz="1100" b="1">
              <a:solidFill>
                <a:schemeClr val="bg1"/>
              </a:solidFill>
              <a:cs typeface="Calibri"/>
            </a:endParaRPr>
          </a:p>
          <a:p>
            <a:pPr eaLnBrk="1" hangingPunct="1"/>
            <a:r>
              <a:rPr lang="de-AT" altLang="de-DE" sz="1100">
                <a:solidFill>
                  <a:schemeClr val="bg1"/>
                </a:solidFill>
                <a:latin typeface="Calibri"/>
                <a:ea typeface="MS PGothic"/>
                <a:cs typeface="Calibri"/>
              </a:rPr>
              <a:t>Diese Folie enthält bereits recht viel (unterschiedlich formatierten) Text für eine Online-Präsentation und könnte eigentlich auf mehrere </a:t>
            </a:r>
            <a:r>
              <a:rPr lang="de-AT" altLang="de-DE" sz="1100" err="1">
                <a:solidFill>
                  <a:schemeClr val="bg1"/>
                </a:solidFill>
                <a:latin typeface="Calibri"/>
                <a:ea typeface="MS PGothic"/>
                <a:cs typeface="Calibri"/>
              </a:rPr>
              <a:t>Slides</a:t>
            </a:r>
            <a:r>
              <a:rPr lang="de-AT" altLang="de-DE" sz="1100">
                <a:solidFill>
                  <a:schemeClr val="bg1"/>
                </a:solidFill>
                <a:latin typeface="Calibri"/>
                <a:ea typeface="MS PGothic"/>
                <a:cs typeface="Calibri"/>
              </a:rPr>
              <a:t> aufgeteilt werden… </a:t>
            </a:r>
          </a:p>
          <a:p>
            <a:pPr eaLnBrk="1" hangingPunct="1"/>
            <a:r>
              <a:rPr lang="de-AT" altLang="de-DE" sz="1100">
                <a:solidFill>
                  <a:schemeClr val="bg1"/>
                </a:solidFill>
                <a:latin typeface="Calibri"/>
                <a:ea typeface="MS PGothic"/>
                <a:cs typeface="Calibri"/>
              </a:rPr>
              <a:t>Bewegung ist für müde Teilnehmer_innenaugen  online immer zu bevorzugen!</a:t>
            </a:r>
          </a:p>
        </p:txBody>
      </p:sp>
      <p:sp>
        <p:nvSpPr>
          <p:cNvPr id="68614" name="Textfeld 11">
            <a:extLst>
              <a:ext uri="{FF2B5EF4-FFF2-40B4-BE49-F238E27FC236}">
                <a16:creationId xmlns:a16="http://schemas.microsoft.com/office/drawing/2014/main" id="{465712AB-44A9-4AE7-9084-29A9AA5268D5}"/>
              </a:ext>
            </a:extLst>
          </p:cNvPr>
          <p:cNvSpPr txBox="1">
            <a:spLocks noChangeArrowheads="1"/>
          </p:cNvSpPr>
          <p:nvPr/>
        </p:nvSpPr>
        <p:spPr bwMode="auto">
          <a:xfrm>
            <a:off x="632336" y="266790"/>
            <a:ext cx="6929437" cy="205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24000" tIns="180000" rIns="252000" bIns="180000">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2000" b="1">
                <a:latin typeface="Source Sans Pro" panose="020B0503030403020204" pitchFamily="34" charset="0"/>
              </a:rPr>
              <a:t>Nicht vergessen:</a:t>
            </a:r>
          </a:p>
          <a:p>
            <a:pPr eaLnBrk="1" hangingPunct="1"/>
            <a:r>
              <a:rPr lang="de-AT" altLang="de-DE" sz="2000">
                <a:latin typeface="Source Sans Pro" panose="020B0503030403020204" pitchFamily="34" charset="0"/>
              </a:rPr>
              <a:t>Ihre eLecture wird zum Nachsehen aufgezeichnet und veröffentlicht.* Deshalb muss sie inhaltlich und urheber-rechtlich korrekt sein!</a:t>
            </a:r>
          </a:p>
          <a:p>
            <a:pPr eaLnBrk="1" hangingPunct="1"/>
            <a:r>
              <a:rPr lang="de-AT" altLang="de-DE" sz="1000">
                <a:latin typeface="Source Sans Pro" panose="020B0503030403020204" pitchFamily="34" charset="0"/>
              </a:rPr>
              <a:t>*Weiteres dazu entnehmen Sie bitte dem Infoblatt: </a:t>
            </a:r>
            <a:r>
              <a:rPr lang="de-AT" altLang="de-DE" sz="1000"/>
              <a:t>https://www.virtuelle-ph.at/Infoblatt_Externe/</a:t>
            </a:r>
            <a:endParaRPr lang="de-AT" altLang="de-DE" sz="1000">
              <a:latin typeface="Source Sans Pro" panose="020B0503030403020204" pitchFamily="34" charset="0"/>
            </a:endParaRPr>
          </a:p>
          <a:p>
            <a:pPr algn="just" eaLnBrk="1" hangingPunct="1"/>
            <a:endParaRPr lang="de-AT" altLang="de-DE" sz="2000">
              <a:latin typeface="Source Sans Pro" panose="020B0503030403020204" pitchFamily="34" charset="0"/>
            </a:endParaRPr>
          </a:p>
        </p:txBody>
      </p:sp>
      <p:sp>
        <p:nvSpPr>
          <p:cNvPr id="68615" name="Rechteck 3">
            <a:extLst>
              <a:ext uri="{FF2B5EF4-FFF2-40B4-BE49-F238E27FC236}">
                <a16:creationId xmlns:a16="http://schemas.microsoft.com/office/drawing/2014/main" id="{19898071-85D6-407E-9044-782956DC1896}"/>
              </a:ext>
            </a:extLst>
          </p:cNvPr>
          <p:cNvSpPr>
            <a:spLocks noChangeArrowheads="1"/>
          </p:cNvSpPr>
          <p:nvPr/>
        </p:nvSpPr>
        <p:spPr bwMode="auto">
          <a:xfrm>
            <a:off x="880974" y="2051949"/>
            <a:ext cx="32178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1400">
                <a:latin typeface="Source Sans Pro" panose="020B0503030403020204" pitchFamily="34" charset="0"/>
              </a:rPr>
              <a:t>Die Teilnehmenden werden über einen Disclaimer zu Beginn der eLecture darüber informiert: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hteck 1">
            <a:extLst>
              <a:ext uri="{FF2B5EF4-FFF2-40B4-BE49-F238E27FC236}">
                <a16:creationId xmlns:a16="http://schemas.microsoft.com/office/drawing/2014/main" id="{95D5ED17-E040-4286-8898-BDA1A61FAAE9}"/>
              </a:ext>
            </a:extLst>
          </p:cNvPr>
          <p:cNvSpPr>
            <a:spLocks noChangeArrowheads="1"/>
          </p:cNvSpPr>
          <p:nvPr/>
        </p:nvSpPr>
        <p:spPr bwMode="auto">
          <a:xfrm>
            <a:off x="6991321" y="4032160"/>
            <a:ext cx="346551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b="1"/>
              <a:t>Tipp: </a:t>
            </a:r>
            <a:r>
              <a:rPr lang="de-AT" altLang="de-DE"/>
              <a:t>Als Hilfestellung können Sie vielleicht unseren "Schummelzettel OER" mit Tipps und Quellen für verwendbare Bilder nutzen, den Sie hier zum Download vorfinden:</a:t>
            </a:r>
          </a:p>
          <a:p>
            <a:r>
              <a:rPr lang="de-AT" altLang="de-DE">
                <a:hlinkClick r:id="rId2"/>
              </a:rPr>
              <a:t>http://www.virtuelle-ph.at/schummelzettel</a:t>
            </a:r>
            <a:r>
              <a:rPr lang="de-AT" altLang="de-DE"/>
              <a:t> </a:t>
            </a:r>
          </a:p>
        </p:txBody>
      </p:sp>
      <p:pic>
        <p:nvPicPr>
          <p:cNvPr id="69635" name="Grafik 3">
            <a:extLst>
              <a:ext uri="{FF2B5EF4-FFF2-40B4-BE49-F238E27FC236}">
                <a16:creationId xmlns:a16="http://schemas.microsoft.com/office/drawing/2014/main" id="{3A36B532-9819-4199-A9D5-2F7CE727D2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320" y="4044143"/>
            <a:ext cx="4894263" cy="202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6" name="Rechteck 4">
            <a:extLst>
              <a:ext uri="{FF2B5EF4-FFF2-40B4-BE49-F238E27FC236}">
                <a16:creationId xmlns:a16="http://schemas.microsoft.com/office/drawing/2014/main" id="{2A1E951B-7A78-4A48-8C82-CC270091B61C}"/>
              </a:ext>
            </a:extLst>
          </p:cNvPr>
          <p:cNvSpPr>
            <a:spLocks noChangeArrowheads="1"/>
          </p:cNvSpPr>
          <p:nvPr/>
        </p:nvSpPr>
        <p:spPr bwMode="auto">
          <a:xfrm>
            <a:off x="573149" y="348652"/>
            <a:ext cx="4638675"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3600"/>
              <a:t>Bei Fotos von Personen,</a:t>
            </a:r>
            <a:r>
              <a:rPr lang="de-AT" altLang="de-DE"/>
              <a:t> </a:t>
            </a:r>
            <a:br>
              <a:rPr lang="de-AT" altLang="de-DE"/>
            </a:br>
            <a:br>
              <a:rPr lang="de-AT" altLang="de-DE"/>
            </a:br>
            <a:r>
              <a:rPr lang="de-AT" altLang="de-DE"/>
              <a:t>besonders aber bei Minderjährigen bitte unbedingt abklären, ob diese bzw. ihre Erziehungsberechtigten mit der Veröffentlichung einverstanden sind </a:t>
            </a:r>
            <a:br>
              <a:rPr lang="de-AT" altLang="de-DE"/>
            </a:br>
            <a:r>
              <a:rPr lang="de-AT" altLang="de-DE"/>
              <a:t>(Recht am eigenen Bild). </a:t>
            </a:r>
          </a:p>
          <a:p>
            <a:endParaRPr lang="de-AT" altLang="de-DE"/>
          </a:p>
          <a:p>
            <a:r>
              <a:rPr lang="de-AT" altLang="de-DE"/>
              <a:t>Das gilt vor allem für </a:t>
            </a:r>
            <a:r>
              <a:rPr lang="de-AT" altLang="de-DE" b="1"/>
              <a:t>Bilder aus Ihrem Schulalltag</a:t>
            </a:r>
            <a:r>
              <a:rPr lang="de-AT" altLang="de-DE"/>
              <a:t>. </a:t>
            </a:r>
          </a:p>
        </p:txBody>
      </p:sp>
      <p:pic>
        <p:nvPicPr>
          <p:cNvPr id="69637" name="Grafik 5">
            <a:extLst>
              <a:ext uri="{FF2B5EF4-FFF2-40B4-BE49-F238E27FC236}">
                <a16:creationId xmlns:a16="http://schemas.microsoft.com/office/drawing/2014/main" id="{1EC7E682-12D2-4E36-B760-DAB6A6509FC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455276" y="1"/>
            <a:ext cx="1736725" cy="281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8" name="Rechteck 6">
            <a:extLst>
              <a:ext uri="{FF2B5EF4-FFF2-40B4-BE49-F238E27FC236}">
                <a16:creationId xmlns:a16="http://schemas.microsoft.com/office/drawing/2014/main" id="{A6965E79-69EC-47A1-8A59-7F501056512B}"/>
              </a:ext>
            </a:extLst>
          </p:cNvPr>
          <p:cNvSpPr>
            <a:spLocks noChangeArrowheads="1"/>
          </p:cNvSpPr>
          <p:nvPr/>
        </p:nvSpPr>
        <p:spPr bwMode="auto">
          <a:xfrm rot="16200000">
            <a:off x="8973569" y="1499859"/>
            <a:ext cx="260826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900"/>
              <a:t>Bildquelle: Details Foto XY, Pixabay, Pixabay License</a:t>
            </a:r>
          </a:p>
        </p:txBody>
      </p:sp>
      <p:sp>
        <p:nvSpPr>
          <p:cNvPr id="69639" name="Rechteck 7">
            <a:extLst>
              <a:ext uri="{FF2B5EF4-FFF2-40B4-BE49-F238E27FC236}">
                <a16:creationId xmlns:a16="http://schemas.microsoft.com/office/drawing/2014/main" id="{69EFD937-ED88-415B-B992-11B70BB914AB}"/>
              </a:ext>
            </a:extLst>
          </p:cNvPr>
          <p:cNvSpPr>
            <a:spLocks noChangeArrowheads="1"/>
          </p:cNvSpPr>
          <p:nvPr/>
        </p:nvSpPr>
        <p:spPr bwMode="auto">
          <a:xfrm>
            <a:off x="176124" y="6510727"/>
            <a:ext cx="2608263"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de-AT" altLang="de-DE" sz="900"/>
              <a:t>Bildquelle: Details Foto XY, Pixabay, Pixabay License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Grafik 1">
            <a:extLst>
              <a:ext uri="{FF2B5EF4-FFF2-40B4-BE49-F238E27FC236}">
                <a16:creationId xmlns:a16="http://schemas.microsoft.com/office/drawing/2014/main" id="{1CD762DD-0B97-4749-A57A-787D19B44A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23" t="3011" r="3284" b="27521"/>
          <a:stretch>
            <a:fillRect/>
          </a:stretch>
        </p:blipFill>
        <p:spPr bwMode="auto">
          <a:xfrm>
            <a:off x="2447745" y="2725469"/>
            <a:ext cx="7508576" cy="3669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3" name="Rechteck 1">
            <a:extLst>
              <a:ext uri="{FF2B5EF4-FFF2-40B4-BE49-F238E27FC236}">
                <a16:creationId xmlns:a16="http://schemas.microsoft.com/office/drawing/2014/main" id="{A5FE113A-C4EB-4763-A376-0EB352BAEAD7}"/>
              </a:ext>
            </a:extLst>
          </p:cNvPr>
          <p:cNvSpPr>
            <a:spLocks noChangeArrowheads="1"/>
          </p:cNvSpPr>
          <p:nvPr/>
        </p:nvSpPr>
        <p:spPr bwMode="auto">
          <a:xfrm>
            <a:off x="1139676" y="256727"/>
            <a:ext cx="9706753"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b="1"/>
              <a:t>Sie möchten Software/Seiten live vorzeigen? </a:t>
            </a:r>
          </a:p>
          <a:p>
            <a:endParaRPr lang="de-AT" altLang="de-DE" sz="1200"/>
          </a:p>
          <a:p>
            <a:r>
              <a:rPr lang="de-AT" altLang="de-DE" sz="1200"/>
              <a:t>Beachten Sie bitte, dass Sie beim Zeigen von längeren Ausschnitten einer </a:t>
            </a:r>
            <a:r>
              <a:rPr lang="de-AT" altLang="de-DE" sz="1200" b="1"/>
              <a:t>Programmoberfläche</a:t>
            </a:r>
            <a:r>
              <a:rPr lang="de-AT" altLang="de-DE" sz="1200"/>
              <a:t> (Vorzeigen von Abläufen die nicht mehr durch das Zitatrecht abgedeckt sind) gegebenenfalls die </a:t>
            </a:r>
            <a:r>
              <a:rPr lang="de-AT" altLang="de-DE" sz="1200" b="1"/>
              <a:t>Erlaubnis der Herstellerfirma einholen müssen</a:t>
            </a:r>
            <a:r>
              <a:rPr lang="de-AT" altLang="de-DE" sz="1200"/>
              <a:t>, sofern Sie nicht Urheber_in sind bzw. keine lizenzrechtliche Erlaubnis zur Vorführung vorliegt. </a:t>
            </a:r>
          </a:p>
          <a:p>
            <a:r>
              <a:rPr lang="de-AT" altLang="de-DE" sz="1200"/>
              <a:t>Info: </a:t>
            </a:r>
            <a:r>
              <a:rPr lang="de-AT" altLang="de-DE" sz="1200">
                <a:hlinkClick r:id="rId3"/>
              </a:rPr>
              <a:t>www.virtuelle-ph.at/faq-uhr/</a:t>
            </a:r>
            <a:r>
              <a:rPr lang="de-AT" altLang="de-DE" sz="1200"/>
              <a:t>  Hier ein Beispiel:</a:t>
            </a:r>
          </a:p>
          <a:p>
            <a:pPr lvl="4"/>
            <a:endParaRPr lang="de-AT" altLang="de-DE" sz="1200" i="1"/>
          </a:p>
          <a:p>
            <a:pPr lvl="4"/>
            <a:endParaRPr lang="de-AT" altLang="de-DE" sz="1200" i="1"/>
          </a:p>
          <a:p>
            <a:pPr lvl="4"/>
            <a:r>
              <a:rPr lang="de-AT" altLang="de-DE" sz="1200" i="1"/>
              <a:t>Live-Demo GIMP, </a:t>
            </a:r>
            <a:r>
              <a:rPr lang="de-AT" altLang="de-DE" sz="1200" i="1">
                <a:hlinkClick r:id="rId4"/>
              </a:rPr>
              <a:t>http://www.gimp.org/</a:t>
            </a:r>
            <a:r>
              <a:rPr lang="de-AT" altLang="de-DE" sz="1200" i="1"/>
              <a:t>,  </a:t>
            </a:r>
            <a:r>
              <a:rPr lang="de-AT" altLang="de-DE" sz="1200" i="1">
                <a:hlinkClick r:id="rId5"/>
              </a:rPr>
              <a:t>GNU General Public License</a:t>
            </a:r>
            <a:r>
              <a:rPr lang="de-AT" altLang="de-DE" sz="1200" i="1"/>
              <a:t> 29.10.2019</a:t>
            </a:r>
          </a:p>
          <a:p>
            <a:endParaRPr lang="de-AT" altLang="de-DE" sz="1200"/>
          </a:p>
          <a:p>
            <a:r>
              <a:rPr lang="de-AT" altLang="de-DE" sz="1200" b="1"/>
              <a:t>Diese Angabe kann Ihre CoModeration für Sie einblenden, bitte teilen Sie sie beim Testtermin oder via Email mit.</a:t>
            </a:r>
          </a:p>
          <a:p>
            <a:endParaRPr lang="de-AT" altLang="de-DE" b="1"/>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hteck 1">
            <a:extLst>
              <a:ext uri="{FF2B5EF4-FFF2-40B4-BE49-F238E27FC236}">
                <a16:creationId xmlns:a16="http://schemas.microsoft.com/office/drawing/2014/main" id="{E0B57A93-45F7-409C-84FF-1BE687B4D3BB}"/>
              </a:ext>
            </a:extLst>
          </p:cNvPr>
          <p:cNvSpPr>
            <a:spLocks noChangeArrowheads="1"/>
          </p:cNvSpPr>
          <p:nvPr/>
        </p:nvSpPr>
        <p:spPr bwMode="auto">
          <a:xfrm>
            <a:off x="1677031" y="2581126"/>
            <a:ext cx="8784026"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3200">
                <a:solidFill>
                  <a:srgbClr val="7F7F7F"/>
                </a:solidFill>
                <a:latin typeface="Calibri"/>
                <a:ea typeface="MS PGothic"/>
                <a:cs typeface="Calibri"/>
              </a:rPr>
              <a:t>… Manege frei für Ihr Knowhow und Ihre Folien!*</a:t>
            </a:r>
          </a:p>
          <a:p>
            <a:endParaRPr lang="de-AT" altLang="de-DE" sz="2700">
              <a:solidFill>
                <a:srgbClr val="7F7F7F"/>
              </a:solidFill>
            </a:endParaRPr>
          </a:p>
          <a:p>
            <a:endParaRPr lang="de-AT" altLang="de-DE" sz="2700">
              <a:solidFill>
                <a:srgbClr val="7F7F7F"/>
              </a:solidFill>
            </a:endParaRPr>
          </a:p>
          <a:p>
            <a:endParaRPr lang="de-AT" altLang="de-DE">
              <a:solidFill>
                <a:srgbClr val="7F7F7F"/>
              </a:solidFill>
            </a:endParaRPr>
          </a:p>
        </p:txBody>
      </p:sp>
      <p:sp>
        <p:nvSpPr>
          <p:cNvPr id="72707" name="Rechteck 1">
            <a:extLst>
              <a:ext uri="{FF2B5EF4-FFF2-40B4-BE49-F238E27FC236}">
                <a16:creationId xmlns:a16="http://schemas.microsoft.com/office/drawing/2014/main" id="{87B9F857-36F1-4874-8020-3CEA40CA5985}"/>
              </a:ext>
            </a:extLst>
          </p:cNvPr>
          <p:cNvSpPr>
            <a:spLocks noChangeArrowheads="1"/>
          </p:cNvSpPr>
          <p:nvPr/>
        </p:nvSpPr>
        <p:spPr bwMode="auto">
          <a:xfrm>
            <a:off x="1629286" y="3726132"/>
            <a:ext cx="604882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de-AT" altLang="de-DE" sz="1600">
                <a:solidFill>
                  <a:srgbClr val="7F7F7F"/>
                </a:solidFill>
                <a:latin typeface="Calibri"/>
                <a:ea typeface="MS PGothic"/>
                <a:cs typeface="Calibri"/>
              </a:rPr>
              <a:t>*PS: Am Ende Ihrer </a:t>
            </a:r>
            <a:r>
              <a:rPr lang="de-AT" altLang="de-DE" sz="1600" err="1">
                <a:solidFill>
                  <a:srgbClr val="7F7F7F"/>
                </a:solidFill>
                <a:latin typeface="Calibri"/>
                <a:ea typeface="MS PGothic"/>
                <a:cs typeface="Calibri"/>
              </a:rPr>
              <a:t>eLecture</a:t>
            </a:r>
            <a:r>
              <a:rPr lang="de-AT" altLang="de-DE" sz="1600">
                <a:solidFill>
                  <a:srgbClr val="7F7F7F"/>
                </a:solidFill>
                <a:latin typeface="Calibri"/>
                <a:ea typeface="MS PGothic"/>
                <a:cs typeface="Calibri"/>
              </a:rPr>
              <a:t> weist Ihre </a:t>
            </a:r>
            <a:r>
              <a:rPr lang="de-AT" altLang="de-DE" sz="1600" err="1">
                <a:solidFill>
                  <a:srgbClr val="7F7F7F"/>
                </a:solidFill>
                <a:latin typeface="Calibri"/>
                <a:ea typeface="MS PGothic"/>
                <a:cs typeface="Calibri"/>
              </a:rPr>
              <a:t>CoModeration</a:t>
            </a:r>
            <a:r>
              <a:rPr lang="de-AT" altLang="de-DE" sz="1600">
                <a:solidFill>
                  <a:srgbClr val="7F7F7F"/>
                </a:solidFill>
                <a:latin typeface="Calibri"/>
                <a:ea typeface="MS PGothic"/>
                <a:cs typeface="Calibri"/>
              </a:rPr>
              <a:t> die Teilnehmenden noch auf weitere Angebote (</a:t>
            </a:r>
            <a:r>
              <a:rPr lang="de-AT" altLang="de-DE" sz="1600" err="1">
                <a:solidFill>
                  <a:srgbClr val="7F7F7F"/>
                </a:solidFill>
                <a:latin typeface="Calibri"/>
                <a:ea typeface="MS PGothic"/>
                <a:cs typeface="Calibri"/>
              </a:rPr>
              <a:t>z.b.</a:t>
            </a:r>
            <a:r>
              <a:rPr lang="de-AT" altLang="de-DE" sz="1600">
                <a:solidFill>
                  <a:srgbClr val="7F7F7F"/>
                </a:solidFill>
                <a:latin typeface="Calibri"/>
                <a:ea typeface="MS PGothic"/>
                <a:cs typeface="Calibri"/>
              </a:rPr>
              <a:t> der aktuellen Online-Tagung) und unsere </a:t>
            </a:r>
            <a:r>
              <a:rPr lang="de-AT" altLang="de-DE" sz="1600" err="1">
                <a:solidFill>
                  <a:srgbClr val="7F7F7F"/>
                </a:solidFill>
                <a:latin typeface="Calibri"/>
                <a:ea typeface="MS PGothic"/>
                <a:cs typeface="Calibri"/>
              </a:rPr>
              <a:t>Social</a:t>
            </a:r>
            <a:r>
              <a:rPr lang="de-AT" altLang="de-DE" sz="1600">
                <a:solidFill>
                  <a:srgbClr val="7F7F7F"/>
                </a:solidFill>
                <a:latin typeface="Calibri"/>
                <a:ea typeface="MS PGothic"/>
                <a:cs typeface="Calibri"/>
              </a:rPr>
              <a:t> Media-Präsenzen hin. Wir bitten Sie auch um Weiterverbreitung unseres (und Ihres!) Lernangebots in Ihren Kreisen.</a:t>
            </a:r>
          </a:p>
          <a:p>
            <a:endParaRPr lang="de-AT" altLang="de-DE" sz="1600">
              <a:solidFill>
                <a:srgbClr val="7F7F7F"/>
              </a:solidFill>
              <a:cs typeface="Calibri"/>
            </a:endParaRPr>
          </a:p>
          <a:p>
            <a:r>
              <a:rPr lang="de-AT" altLang="de-DE" sz="1600">
                <a:solidFill>
                  <a:srgbClr val="7F7F7F"/>
                </a:solidFill>
                <a:latin typeface="Calibri"/>
                <a:ea typeface="MS PGothic"/>
                <a:cs typeface="Calibri"/>
              </a:rPr>
              <a:t>Selbst schon angedockt? </a:t>
            </a:r>
          </a:p>
          <a:p>
            <a:r>
              <a:rPr lang="de-AT" altLang="de-DE" sz="1600">
                <a:solidFill>
                  <a:srgbClr val="7F7F7F"/>
                </a:solidFill>
                <a:latin typeface="Calibri"/>
                <a:ea typeface="MS PGothic"/>
                <a:cs typeface="Calibri"/>
              </a:rPr>
              <a:t>Wir freuen uns über Ihre Likes, Kommentare und natürlich Follower!</a:t>
            </a:r>
            <a:endParaRPr lang="de-AT" sz="1600">
              <a:latin typeface="Calibri"/>
              <a:ea typeface="MS PGothic"/>
              <a:cs typeface="Calibri"/>
            </a:endParaRPr>
          </a:p>
          <a:p>
            <a:endParaRPr lang="de-AT" altLang="de-DE" sz="1600">
              <a:solidFill>
                <a:srgbClr val="7F7F7F"/>
              </a:solidFill>
              <a:cs typeface="Calibri"/>
            </a:endParaRPr>
          </a:p>
        </p:txBody>
      </p:sp>
      <p:sp>
        <p:nvSpPr>
          <p:cNvPr id="24" name="object 5">
            <a:extLst>
              <a:ext uri="{FF2B5EF4-FFF2-40B4-BE49-F238E27FC236}">
                <a16:creationId xmlns:a16="http://schemas.microsoft.com/office/drawing/2014/main" id="{D74FF4FC-FD49-41D3-A7AB-2562ADEA44B7}"/>
              </a:ext>
            </a:extLst>
          </p:cNvPr>
          <p:cNvSpPr txBox="1"/>
          <p:nvPr/>
        </p:nvSpPr>
        <p:spPr>
          <a:xfrm>
            <a:off x="9754379" y="6264905"/>
            <a:ext cx="2628900" cy="309562"/>
          </a:xfrm>
          <a:prstGeom prst="rect">
            <a:avLst/>
          </a:prstGeom>
        </p:spPr>
        <p:txBody>
          <a:bodyPr wrap="square" lIns="0" tIns="11430" rIns="0" bIns="0">
            <a:spAutoFit/>
          </a:bodyPr>
          <a:lstStyle/>
          <a:p>
            <a:pPr marL="11430">
              <a:spcBef>
                <a:spcPts val="90"/>
              </a:spcBef>
              <a:defRPr/>
            </a:pPr>
            <a:r>
              <a:rPr sz="1935" b="1" u="heavy" spc="-32">
                <a:solidFill>
                  <a:srgbClr val="03A8E4"/>
                </a:solidFill>
                <a:uFill>
                  <a:solidFill>
                    <a:srgbClr val="03A8E4"/>
                  </a:solidFill>
                </a:uFill>
                <a:latin typeface="Source Sans Pro Light" panose="020B0403030403020204" pitchFamily="34" charset="0"/>
                <a:ea typeface="Source Sans Pro Light" panose="020B0403030403020204" pitchFamily="34" charset="0"/>
                <a:cs typeface="Times New Roman"/>
                <a:hlinkClick r:id="rId2"/>
              </a:rPr>
              <a:t>www.virtuelle-ph.at</a:t>
            </a:r>
            <a:endParaRPr sz="1935">
              <a:latin typeface="Source Sans Pro Light" panose="020B0403030403020204" pitchFamily="34" charset="0"/>
              <a:ea typeface="Source Sans Pro Light" panose="020B0403030403020204" pitchFamily="34" charset="0"/>
              <a:cs typeface="Times New Roman"/>
            </a:endParaRPr>
          </a:p>
        </p:txBody>
      </p:sp>
      <p:pic>
        <p:nvPicPr>
          <p:cNvPr id="72710" name="Grafik 24">
            <a:extLst>
              <a:ext uri="{FF2B5EF4-FFF2-40B4-BE49-F238E27FC236}">
                <a16:creationId xmlns:a16="http://schemas.microsoft.com/office/drawing/2014/main" id="{628E8B69-FC09-47EF-9EC0-9C6C6B0932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406" b="14433"/>
          <a:stretch>
            <a:fillRect/>
          </a:stretch>
        </p:blipFill>
        <p:spPr bwMode="auto">
          <a:xfrm>
            <a:off x="10102670" y="5088806"/>
            <a:ext cx="1684338" cy="101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34012BF2-C079-4BCC-B7D5-6171F9D840C5}"/>
              </a:ext>
            </a:extLst>
          </p:cNvPr>
          <p:cNvGrpSpPr/>
          <p:nvPr/>
        </p:nvGrpSpPr>
        <p:grpSpPr>
          <a:xfrm>
            <a:off x="3129293" y="414339"/>
            <a:ext cx="6392982" cy="1897601"/>
            <a:chOff x="3129293" y="414339"/>
            <a:chExt cx="5749596" cy="1628026"/>
          </a:xfrm>
        </p:grpSpPr>
        <p:sp>
          <p:nvSpPr>
            <p:cNvPr id="23" name="Rechteck 22">
              <a:extLst>
                <a:ext uri="{FF2B5EF4-FFF2-40B4-BE49-F238E27FC236}">
                  <a16:creationId xmlns:a16="http://schemas.microsoft.com/office/drawing/2014/main" id="{00C43631-191D-4989-B779-384DEC5366C2}"/>
                </a:ext>
              </a:extLst>
            </p:cNvPr>
            <p:cNvSpPr/>
            <p:nvPr/>
          </p:nvSpPr>
          <p:spPr>
            <a:xfrm>
              <a:off x="3597276" y="414339"/>
              <a:ext cx="5281613" cy="16017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AT"/>
            </a:p>
          </p:txBody>
        </p:sp>
        <p:pic>
          <p:nvPicPr>
            <p:cNvPr id="72712" name="Grafik 3">
              <a:hlinkClick r:id="rId4"/>
              <a:extLst>
                <a:ext uri="{FF2B5EF4-FFF2-40B4-BE49-F238E27FC236}">
                  <a16:creationId xmlns:a16="http://schemas.microsoft.com/office/drawing/2014/main" id="{1A00CDBD-C564-47AF-98CB-9B2A0E799D98}"/>
                </a:ext>
              </a:extLst>
            </p:cNvPr>
            <p:cNvPicPr>
              <a:picLocks noChangeAspect="1" noChangeArrowheads="1"/>
            </p:cNvPicPr>
            <p:nvPr/>
          </p:nvPicPr>
          <p:blipFill>
            <a:blip r:embed="rId5">
              <a:grayscl/>
              <a:biLevel thresh="50000"/>
              <a:extLst>
                <a:ext uri="{28A0092B-C50C-407E-A947-70E740481C1C}">
                  <a14:useLocalDpi xmlns:a14="http://schemas.microsoft.com/office/drawing/2010/main" val="0"/>
                </a:ext>
              </a:extLst>
            </a:blip>
            <a:srcRect/>
            <a:stretch>
              <a:fillRect/>
            </a:stretch>
          </p:blipFill>
          <p:spPr bwMode="auto">
            <a:xfrm>
              <a:off x="3129293" y="749418"/>
              <a:ext cx="936815" cy="933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13" name="Grafik 4">
              <a:hlinkClick r:id="rId6"/>
              <a:extLst>
                <a:ext uri="{FF2B5EF4-FFF2-40B4-BE49-F238E27FC236}">
                  <a16:creationId xmlns:a16="http://schemas.microsoft.com/office/drawing/2014/main" id="{02D73E73-6846-47F5-B8F7-8C56B1500B7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25191" y="851240"/>
              <a:ext cx="752191" cy="7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14" name="Grafik 6">
              <a:hlinkClick r:id="rId8"/>
              <a:extLst>
                <a:ext uri="{FF2B5EF4-FFF2-40B4-BE49-F238E27FC236}">
                  <a16:creationId xmlns:a16="http://schemas.microsoft.com/office/drawing/2014/main" id="{694946FD-AB23-47DA-828D-0C2B9D3178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00281" y="650128"/>
              <a:ext cx="1393635"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16" name="Picture 12" descr="Bildergebnis für linkedin logo">
              <a:hlinkClick r:id="rId10"/>
              <a:extLst>
                <a:ext uri="{FF2B5EF4-FFF2-40B4-BE49-F238E27FC236}">
                  <a16:creationId xmlns:a16="http://schemas.microsoft.com/office/drawing/2014/main" id="{3F83EF99-0977-4D4D-BC2D-C0D72198CF7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76656" y="851240"/>
              <a:ext cx="1471566" cy="771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theme/theme1.xml><?xml version="1.0" encoding="utf-8"?>
<a:theme xmlns:a="http://schemas.openxmlformats.org/drawingml/2006/main" name="Benutzerdefiniertes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VPH eLectur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orlage_eLectures" id="{E8FD0F1E-4C47-46BF-9FD1-26A806339E56}" vid="{0618FB73-CCDC-4A75-B779-F0DE6F603590}"/>
    </a:ext>
  </a:extLst>
</a:theme>
</file>

<file path=ppt/theme/theme3.xml><?xml version="1.0" encoding="utf-8"?>
<a:theme xmlns:a="http://schemas.openxmlformats.org/drawingml/2006/main" name="2_VPH eLectur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orlage_eLectures" id="{E8FD0F1E-4C47-46BF-9FD1-26A806339E56}" vid="{0618FB73-CCDC-4A75-B779-F0DE6F603590}"/>
    </a:ext>
  </a:extLst>
</a:theme>
</file>

<file path=ppt/theme/theme4.xml><?xml version="1.0" encoding="utf-8"?>
<a:theme xmlns:a="http://schemas.openxmlformats.org/drawingml/2006/main" name="1_Benutzerdefiniertes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20</Slides>
  <Notes>0</Notes>
  <HiddenSlides>0</HiddenSlides>
  <ScaleCrop>false</ScaleCrop>
  <HeadingPairs>
    <vt:vector size="4" baseType="variant">
      <vt:variant>
        <vt:lpstr>Theme</vt:lpstr>
      </vt:variant>
      <vt:variant>
        <vt:i4>4</vt:i4>
      </vt:variant>
      <vt:variant>
        <vt:lpstr>Slide Titles</vt:lpstr>
      </vt:variant>
      <vt:variant>
        <vt:i4>20</vt:i4>
      </vt:variant>
    </vt:vector>
  </HeadingPairs>
  <TitlesOfParts>
    <vt:vector size="24" baseType="lpstr">
      <vt:lpstr>Benutzerdefiniertes Design</vt:lpstr>
      <vt:lpstr>1_VPH eLectures</vt:lpstr>
      <vt:lpstr>2_VPH eLectures</vt:lpstr>
      <vt:lpstr>1_Benutzerdefiniertes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Lene Kieberl</dc:creator>
  <cp:revision>2</cp:revision>
  <dcterms:created xsi:type="dcterms:W3CDTF">2015-11-11T17:47:49Z</dcterms:created>
  <dcterms:modified xsi:type="dcterms:W3CDTF">2021-09-20T14:59:47Z</dcterms:modified>
</cp:coreProperties>
</file>